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36" r:id="rId1"/>
    <p:sldMasterId id="2147484386" r:id="rId2"/>
    <p:sldMasterId id="2147484401" r:id="rId3"/>
    <p:sldMasterId id="2147484422" r:id="rId4"/>
  </p:sldMasterIdLst>
  <p:notesMasterIdLst>
    <p:notesMasterId r:id="rId15"/>
  </p:notesMasterIdLst>
  <p:handoutMasterIdLst>
    <p:handoutMasterId r:id="rId16"/>
  </p:handoutMasterIdLst>
  <p:sldIdLst>
    <p:sldId id="1337" r:id="rId5"/>
    <p:sldId id="1428" r:id="rId6"/>
    <p:sldId id="1414" r:id="rId7"/>
    <p:sldId id="1432" r:id="rId8"/>
    <p:sldId id="1434" r:id="rId9"/>
    <p:sldId id="1436" r:id="rId10"/>
    <p:sldId id="1425" r:id="rId11"/>
    <p:sldId id="1426" r:id="rId12"/>
    <p:sldId id="1437" r:id="rId13"/>
    <p:sldId id="1339" r:id="rId14"/>
  </p:sldIdLst>
  <p:sldSz cx="9144000" cy="5143500" type="screen16x9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5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892" algn="l" rtl="0" fontAlgn="base">
      <a:spcBef>
        <a:spcPct val="0"/>
      </a:spcBef>
      <a:spcAft>
        <a:spcPct val="0"/>
      </a:spcAft>
      <a:defRPr sz="105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783" algn="l" rtl="0" fontAlgn="base">
      <a:spcBef>
        <a:spcPct val="0"/>
      </a:spcBef>
      <a:spcAft>
        <a:spcPct val="0"/>
      </a:spcAft>
      <a:defRPr sz="105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675" algn="l" rtl="0" fontAlgn="base">
      <a:spcBef>
        <a:spcPct val="0"/>
      </a:spcBef>
      <a:spcAft>
        <a:spcPct val="0"/>
      </a:spcAft>
      <a:defRPr sz="105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566" algn="l" rtl="0" fontAlgn="base">
      <a:spcBef>
        <a:spcPct val="0"/>
      </a:spcBef>
      <a:spcAft>
        <a:spcPct val="0"/>
      </a:spcAft>
      <a:defRPr sz="105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458" algn="l" defTabSz="685783" rtl="0" eaLnBrk="1" latinLnBrk="0" hangingPunct="1">
      <a:defRPr sz="105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349" algn="l" defTabSz="685783" rtl="0" eaLnBrk="1" latinLnBrk="0" hangingPunct="1">
      <a:defRPr sz="105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240" algn="l" defTabSz="685783" rtl="0" eaLnBrk="1" latinLnBrk="0" hangingPunct="1">
      <a:defRPr sz="105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132" algn="l" defTabSz="685783" rtl="0" eaLnBrk="1" latinLnBrk="0" hangingPunct="1">
      <a:defRPr sz="105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24" orient="horz" pos="2962" userDrawn="1">
          <p15:clr>
            <a:srgbClr val="A4A3A4"/>
          </p15:clr>
        </p15:guide>
        <p15:guide id="2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ngebiel, Dennis (SMR)" initials="KD(" lastIdx="1" clrIdx="0"/>
  <p:cmAuthor id="2" name="Wolff, Alexander (COE)" initials="WA(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100E0E"/>
    <a:srgbClr val="E8E9EC"/>
    <a:srgbClr val="414042"/>
    <a:srgbClr val="D71A2F"/>
    <a:srgbClr val="F3E9EA"/>
    <a:srgbClr val="EFE3E7"/>
    <a:srgbClr val="F6F7F9"/>
    <a:srgbClr val="DA2128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92" autoAdjust="0"/>
    <p:restoredTop sz="92701" autoAdjust="0"/>
  </p:normalViewPr>
  <p:slideViewPr>
    <p:cSldViewPr snapToGrid="0">
      <p:cViewPr>
        <p:scale>
          <a:sx n="100" d="100"/>
          <a:sy n="100" d="100"/>
        </p:scale>
        <p:origin x="-282" y="-48"/>
      </p:cViewPr>
      <p:guideLst>
        <p:guide orient="horz" pos="29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306" y="84"/>
      </p:cViewPr>
      <p:guideLst>
        <p:guide orient="horz" pos="3126"/>
        <p:guide pos="2142"/>
      </p:guideLst>
    </p:cSldViewPr>
  </p:notesViewPr>
  <p:gridSpacing cx="287999" cy="287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2" tIns="45954" rIns="91912" bIns="45954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2" tIns="45954" rIns="91912" bIns="45954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2" tIns="45954" rIns="91912" bIns="45954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2" tIns="45954" rIns="91912" bIns="4595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CFFE9D5-422A-4F58-945A-129E183052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379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0" rIns="91322" bIns="4566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20000"/>
              </a:spcBef>
              <a:buFontTx/>
              <a:buChar char="•"/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543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0" rIns="91322" bIns="4566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20000"/>
              </a:spcBef>
              <a:buFontTx/>
              <a:buChar char="•"/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6050" y="773113"/>
            <a:ext cx="6564313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700588"/>
            <a:ext cx="497205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0" rIns="91322" bIns="45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6413"/>
            <a:ext cx="29511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0" rIns="91322" bIns="4566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20000"/>
              </a:spcBef>
              <a:buFontTx/>
              <a:buChar char="•"/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396413"/>
            <a:ext cx="29543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0" rIns="91322" bIns="4566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20000"/>
              </a:spcBef>
              <a:buFontTx/>
              <a:buChar char="•"/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F0DA8E-9835-4ACE-8D43-D6D148B5C1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1283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89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8578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286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7156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71445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9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0DA8E-9835-4ACE-8D43-D6D148B5C16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68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0DA8E-9835-4ACE-8D43-D6D148B5C16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03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0DA8E-9835-4ACE-8D43-D6D148B5C16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63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EAF0DA8E-9835-4ACE-8D43-D6D148B5C16B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5</a:t>
            </a:fld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74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EAF0DA8E-9835-4ACE-8D43-D6D148B5C16B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9</a:t>
            </a:fld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ag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289" y="4279701"/>
            <a:ext cx="1877711" cy="4253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1" y="144001"/>
            <a:ext cx="8856000" cy="3612141"/>
          </a:xfrm>
          <a:prstGeom prst="rect">
            <a:avLst/>
          </a:prstGeom>
        </p:spPr>
      </p:pic>
      <p:sp>
        <p:nvSpPr>
          <p:cNvPr id="16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4432" y="3959170"/>
            <a:ext cx="6582981" cy="320531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ct val="50000"/>
              </a:spcBef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Document master title style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9" y="4711500"/>
            <a:ext cx="4966698" cy="263887"/>
          </a:xfrm>
        </p:spPr>
        <p:txBody>
          <a:bodyPr anchor="t"/>
          <a:lstStyle>
            <a:lvl1pPr>
              <a:spcBef>
                <a:spcPts val="0"/>
              </a:spcBef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Confidentiality</a:t>
            </a:r>
            <a:r>
              <a:rPr lang="de-DE" dirty="0"/>
              <a:t> </a:t>
            </a:r>
            <a:r>
              <a:rPr lang="de-DE" dirty="0" err="1"/>
              <a:t>notes</a:t>
            </a:r>
            <a:endParaRPr lang="de-DE" dirty="0"/>
          </a:p>
          <a:p>
            <a:pPr lvl="0"/>
            <a:r>
              <a:rPr lang="de-DE" dirty="0"/>
              <a:t>Date / </a:t>
            </a:r>
            <a:r>
              <a:rPr lang="de-DE" dirty="0" err="1"/>
              <a:t>place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4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size image p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4000" y="144000"/>
            <a:ext cx="8856000" cy="4635963"/>
          </a:xfrm>
        </p:spPr>
        <p:txBody>
          <a:bodyPr anchor="t"/>
          <a:lstStyle>
            <a:lvl1pPr marL="257169" marR="0" indent="-257169" algn="ctr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57169" marR="0" lvl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&lt;please place image here&gt;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7653600" y="187200"/>
            <a:ext cx="1262092" cy="540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9871" y="838600"/>
            <a:ext cx="4152129" cy="13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Highlight</a:t>
            </a:r>
            <a:br>
              <a:rPr lang="en-GB" noProof="0" dirty="0"/>
            </a:br>
            <a:r>
              <a:rPr lang="en-GB" noProof="0" dirty="0"/>
              <a:t>text</a:t>
            </a:r>
            <a:br>
              <a:rPr lang="en-GB" noProof="0" dirty="0"/>
            </a:br>
            <a:r>
              <a:rPr lang="en-GB" noProof="0" dirty="0"/>
              <a:t>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9870" y="2460840"/>
            <a:ext cx="4152130" cy="1641584"/>
          </a:xfrm>
        </p:spPr>
        <p:txBody>
          <a:bodyPr/>
          <a:lstStyle>
            <a:lvl1pPr marL="257169" marR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47" marR="0" indent="-13215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DA2131"/>
              </a:buClr>
              <a:buSzTx/>
              <a:buFont typeface="Arial" panose="020B0604020202020204" pitchFamily="34" charset="0"/>
              <a:buChar char="•"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50" marR="0" indent="-11191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2557" marR="0" indent="-13334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52557" marR="0" indent="-13334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DA2131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marR="0" indent="0" algn="l" defTabSz="68578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marL="257169" marR="0" lvl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 text style</a:t>
            </a:r>
          </a:p>
          <a:p>
            <a:pPr marL="133347" marR="0" lvl="1" indent="-13215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DA21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538150" marR="0" lvl="2" indent="-11191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1752557" marR="0" lvl="3" indent="-13334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1752557" marR="0" lvl="4" indent="-13334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DA21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  <a:p>
            <a:pPr marL="0" marR="0" lvl="5" indent="0" algn="l" defTabSz="68578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D71A2F"/>
                </a:solidFill>
                <a:effectLst/>
                <a:uLnTx/>
                <a:uFillTx/>
                <a:latin typeface="Arial Black" panose="020B0A04020102020204" pitchFamily="34" charset="0"/>
              </a:rPr>
              <a:t>Slogans and key messages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657183" y="4920135"/>
            <a:ext cx="2160000" cy="108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49"/>
          <a:stretch/>
        </p:blipFill>
        <p:spPr>
          <a:xfrm>
            <a:off x="144000" y="143550"/>
            <a:ext cx="8856000" cy="464032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60437" y="1097810"/>
            <a:ext cx="3468553" cy="3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Divider text 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60437" y="1474996"/>
            <a:ext cx="3468553" cy="620504"/>
          </a:xfrm>
        </p:spPr>
        <p:txBody>
          <a:bodyPr/>
          <a:lstStyle>
            <a:lvl1pPr marL="0" indent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A2131"/>
              </a:buClr>
              <a:defRPr sz="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A2128"/>
              </a:buCl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58"/>
          <a:stretch/>
        </p:blipFill>
        <p:spPr>
          <a:xfrm>
            <a:off x="144000" y="144000"/>
            <a:ext cx="8856000" cy="463987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60437" y="1097810"/>
            <a:ext cx="3468553" cy="3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Divider text 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60437" y="1474996"/>
            <a:ext cx="3468553" cy="620504"/>
          </a:xfrm>
        </p:spPr>
        <p:txBody>
          <a:bodyPr/>
          <a:lstStyle>
            <a:lvl1pPr marL="0" indent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A2131"/>
              </a:buClr>
              <a:defRPr sz="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A2128"/>
              </a:buCl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58"/>
          <a:stretch/>
        </p:blipFill>
        <p:spPr>
          <a:xfrm>
            <a:off x="142875" y="144000"/>
            <a:ext cx="8856000" cy="463987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60437" y="1097810"/>
            <a:ext cx="3468553" cy="3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Divider text 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60437" y="1474996"/>
            <a:ext cx="3468553" cy="620504"/>
          </a:xfrm>
        </p:spPr>
        <p:txBody>
          <a:bodyPr/>
          <a:lstStyle>
            <a:lvl1pPr marL="0" indent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A2131"/>
              </a:buClr>
              <a:defRPr sz="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A2128"/>
              </a:buCl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44000" y="143550"/>
            <a:ext cx="8856000" cy="4636413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60437" y="1097810"/>
            <a:ext cx="3468553" cy="3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Divider text 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60437" y="1474996"/>
            <a:ext cx="3468553" cy="620504"/>
          </a:xfrm>
        </p:spPr>
        <p:txBody>
          <a:bodyPr/>
          <a:lstStyle>
            <a:lvl1pPr marL="0" indent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A2131"/>
              </a:buClr>
              <a:defRPr sz="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A2128"/>
              </a:buCl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/>
          <p:nvPr userDrawn="1"/>
        </p:nvSpPr>
        <p:spPr>
          <a:xfrm>
            <a:off x="813343" y="4377571"/>
            <a:ext cx="7517314" cy="26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700" b="1">
                <a:solidFill>
                  <a:srgbClr val="A7A7A7"/>
                </a:solidFill>
              </a:defRPr>
            </a:pPr>
            <a:r>
              <a:rPr dirty="0"/>
              <a:t>© Motherson  </a:t>
            </a:r>
            <a:r>
              <a:rPr b="0" dirty="0"/>
              <a:t>All rights reserved by Motherson and/or its affiliated companies. Any commercial use hereof, especially any transfer and/or copying hereof, is prohibited without the prior written consent of Motherson and/or its affiliated companies. In case of transfer of information containing know-how for which copyright or any other intellectual property right protection may be afforded, Motherson and/or its affiliated companies reserve all rights to any such grant of copyright protection and/or grant of intellectual property right protection. www.motherson.com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84" y="1447932"/>
            <a:ext cx="1107633" cy="147096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102" y="4867061"/>
            <a:ext cx="2203797" cy="1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*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/>
          <p:nvPr userDrawn="1"/>
        </p:nvSpPr>
        <p:spPr>
          <a:xfrm>
            <a:off x="813343" y="4377571"/>
            <a:ext cx="7517314" cy="26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700" b="1">
                <a:solidFill>
                  <a:srgbClr val="A7A7A7"/>
                </a:solidFill>
              </a:defRPr>
            </a:pPr>
            <a:r>
              <a:rPr dirty="0"/>
              <a:t>© Motherson  </a:t>
            </a:r>
            <a:r>
              <a:rPr b="0" dirty="0"/>
              <a:t>All rights reserved by Motherson and/or its affiliated companies. Any commercial use hereof, especially any transfer and/or copying hereof, is prohibited without the prior written consent of Motherson and/or its affiliated companies. In case of transfer of information containing know-how for which copyright or any other intellectual property right protection may be afforded, Motherson and/or its affiliated companies reserve all rights to any such grant of copyright protection and/or grant of intellectual property right protection. www.motherson.com</a:t>
            </a:r>
          </a:p>
        </p:txBody>
      </p:sp>
      <p:sp>
        <p:nvSpPr>
          <p:cNvPr id="9" name="Textfeld 2"/>
          <p:cNvSpPr txBox="1"/>
          <p:nvPr userDrawn="1"/>
        </p:nvSpPr>
        <p:spPr>
          <a:xfrm>
            <a:off x="3470102" y="2793123"/>
            <a:ext cx="2203797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8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>
                <a:solidFill>
                  <a:schemeClr val="tx1"/>
                </a:solidFill>
              </a:rPr>
              <a:t>Thank you</a:t>
            </a:r>
            <a:r>
              <a:rPr dirty="0">
                <a:solidFill>
                  <a:schemeClr val="accent1"/>
                </a:solidFill>
                <a:latin typeface="Bauhaus 93"/>
                <a:ea typeface="Bauhaus 93"/>
                <a:cs typeface="Bauhaus 93"/>
                <a:sym typeface="Bauhaus 93"/>
              </a:rPr>
              <a:t>.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84" y="1013756"/>
            <a:ext cx="1107633" cy="147096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102" y="4867061"/>
            <a:ext cx="2203797" cy="1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8001" y="635250"/>
            <a:ext cx="8568000" cy="41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9891" y="164700"/>
            <a:ext cx="7249623" cy="395289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8001" y="635250"/>
            <a:ext cx="8568000" cy="20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9891" y="164700"/>
            <a:ext cx="7249623" cy="395289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2"/>
          </p:nvPr>
        </p:nvSpPr>
        <p:spPr bwMode="auto">
          <a:xfrm>
            <a:off x="297712" y="2788467"/>
            <a:ext cx="8574887" cy="20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</p:spTree>
    <p:extLst>
      <p:ext uri="{BB962C8B-B14F-4D97-AF65-F5344CB8AC3E}">
        <p14:creationId xmlns:p14="http://schemas.microsoft.com/office/powerpoint/2010/main" val="2409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8001" y="635250"/>
            <a:ext cx="8568000" cy="20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9891" y="164700"/>
            <a:ext cx="7249623" cy="395289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2"/>
          </p:nvPr>
        </p:nvSpPr>
        <p:spPr bwMode="auto">
          <a:xfrm>
            <a:off x="297712" y="2788467"/>
            <a:ext cx="8574887" cy="20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</p:spTree>
    <p:extLst>
      <p:ext uri="{BB962C8B-B14F-4D97-AF65-F5344CB8AC3E}">
        <p14:creationId xmlns:p14="http://schemas.microsoft.com/office/powerpoint/2010/main" val="24938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age *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4432" y="3959170"/>
            <a:ext cx="6582981" cy="320531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ct val="50000"/>
              </a:spcBef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Document master title style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9" y="4711500"/>
            <a:ext cx="4966698" cy="263887"/>
          </a:xfrm>
        </p:spPr>
        <p:txBody>
          <a:bodyPr anchor="t"/>
          <a:lstStyle>
            <a:lvl1pPr>
              <a:spcBef>
                <a:spcPts val="0"/>
              </a:spcBef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Confidentiality</a:t>
            </a:r>
            <a:r>
              <a:rPr lang="de-DE" dirty="0"/>
              <a:t> </a:t>
            </a:r>
            <a:r>
              <a:rPr lang="de-DE" dirty="0" err="1"/>
              <a:t>notes</a:t>
            </a:r>
            <a:endParaRPr lang="de-DE" dirty="0"/>
          </a:p>
          <a:p>
            <a:pPr lvl="0"/>
            <a:r>
              <a:rPr lang="de-DE" dirty="0"/>
              <a:t>Date / </a:t>
            </a:r>
            <a:r>
              <a:rPr lang="de-DE" dirty="0" err="1"/>
              <a:t>place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144462" y="144000"/>
            <a:ext cx="8855075" cy="3600000"/>
          </a:xfrm>
          <a:solidFill>
            <a:srgbClr val="E8E9EC"/>
          </a:solidFill>
        </p:spPr>
        <p:txBody>
          <a:bodyPr/>
          <a:lstStyle>
            <a:lvl1pPr marL="257169" marR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57169" marR="0" lvl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&lt;please place image here&gt;</a:t>
            </a:r>
          </a:p>
          <a:p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289" y="4279701"/>
            <a:ext cx="1877711" cy="4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8001" y="635250"/>
            <a:ext cx="8568000" cy="20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9891" y="164700"/>
            <a:ext cx="7249623" cy="395289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2"/>
          </p:nvPr>
        </p:nvSpPr>
        <p:spPr bwMode="auto">
          <a:xfrm>
            <a:off x="297712" y="2788467"/>
            <a:ext cx="8574887" cy="20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</p:spTree>
    <p:extLst>
      <p:ext uri="{BB962C8B-B14F-4D97-AF65-F5344CB8AC3E}">
        <p14:creationId xmlns:p14="http://schemas.microsoft.com/office/powerpoint/2010/main" val="24938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pag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289" y="4279701"/>
            <a:ext cx="1877711" cy="4253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1" y="144001"/>
            <a:ext cx="8856000" cy="3612141"/>
          </a:xfrm>
          <a:prstGeom prst="rect">
            <a:avLst/>
          </a:prstGeom>
        </p:spPr>
      </p:pic>
      <p:sp>
        <p:nvSpPr>
          <p:cNvPr id="16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4432" y="3959170"/>
            <a:ext cx="6582981" cy="320531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ct val="50000"/>
              </a:spcBef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Document master title style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9" y="4711500"/>
            <a:ext cx="4966698" cy="263887"/>
          </a:xfrm>
        </p:spPr>
        <p:txBody>
          <a:bodyPr anchor="t"/>
          <a:lstStyle>
            <a:lvl1pPr>
              <a:spcBef>
                <a:spcPts val="0"/>
              </a:spcBef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Confidentiality</a:t>
            </a:r>
            <a:r>
              <a:rPr lang="de-DE" dirty="0"/>
              <a:t> </a:t>
            </a:r>
            <a:r>
              <a:rPr lang="de-DE" dirty="0" err="1"/>
              <a:t>notes</a:t>
            </a:r>
            <a:endParaRPr lang="de-DE" dirty="0"/>
          </a:p>
          <a:p>
            <a:pPr lvl="0"/>
            <a:r>
              <a:rPr lang="de-DE" dirty="0"/>
              <a:t>Date / </a:t>
            </a:r>
            <a:r>
              <a:rPr lang="de-DE" dirty="0" err="1"/>
              <a:t>place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010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page *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4432" y="3959170"/>
            <a:ext cx="6582981" cy="320531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ct val="50000"/>
              </a:spcBef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Document master title style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9" y="4711500"/>
            <a:ext cx="4966698" cy="263887"/>
          </a:xfrm>
        </p:spPr>
        <p:txBody>
          <a:bodyPr anchor="t"/>
          <a:lstStyle>
            <a:lvl1pPr>
              <a:spcBef>
                <a:spcPts val="0"/>
              </a:spcBef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Confidentiality</a:t>
            </a:r>
            <a:r>
              <a:rPr lang="de-DE" dirty="0"/>
              <a:t> </a:t>
            </a:r>
            <a:r>
              <a:rPr lang="de-DE" dirty="0" err="1"/>
              <a:t>notes</a:t>
            </a:r>
            <a:endParaRPr lang="de-DE" dirty="0"/>
          </a:p>
          <a:p>
            <a:pPr lvl="0"/>
            <a:r>
              <a:rPr lang="de-DE" dirty="0"/>
              <a:t>Date / </a:t>
            </a:r>
            <a:r>
              <a:rPr lang="de-DE" dirty="0" err="1"/>
              <a:t>place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144462" y="144000"/>
            <a:ext cx="8855075" cy="3600000"/>
          </a:xfrm>
          <a:solidFill>
            <a:srgbClr val="E8E9EC"/>
          </a:solidFill>
        </p:spPr>
        <p:txBody>
          <a:bodyPr/>
          <a:lstStyle>
            <a:lvl1pPr marL="257169" marR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57169" marR="0" lvl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&lt;please place image here&gt;</a:t>
            </a:r>
          </a:p>
          <a:p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289" y="4279701"/>
            <a:ext cx="1877711" cy="4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8001" y="914402"/>
            <a:ext cx="8568000" cy="398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ghlight p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44000" y="143999"/>
            <a:ext cx="4428000" cy="487567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62" tIns="28062" rIns="28062" bIns="28062" numCol="1" spcCol="28062" rtlCol="0" anchor="ctr">
            <a:noAutofit/>
          </a:bodyPr>
          <a:lstStyle/>
          <a:p>
            <a:pPr rtl="0" latinLnBrk="1" hangingPunct="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4847870" y="838599"/>
            <a:ext cx="4008130" cy="41810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/>
              <a:t>&lt;please place image here&gt;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9871" y="2464230"/>
            <a:ext cx="3806442" cy="1641584"/>
          </a:xfrm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9871" y="838600"/>
            <a:ext cx="3806441" cy="13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Highlight</a:t>
            </a:r>
            <a:br>
              <a:rPr lang="en-GB" noProof="0" dirty="0"/>
            </a:br>
            <a:r>
              <a:rPr lang="en-GB" noProof="0" dirty="0"/>
              <a:t>text</a:t>
            </a:r>
            <a:br>
              <a:rPr lang="en-GB" noProof="0" dirty="0"/>
            </a:br>
            <a:r>
              <a:rPr lang="en-GB" noProof="0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8470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ghlight page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572000" y="143999"/>
            <a:ext cx="4428000" cy="487567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62" tIns="28062" rIns="28062" bIns="28062" numCol="1" spcCol="28062" rtlCol="0" anchor="ctr">
            <a:noAutofit/>
          </a:bodyPr>
          <a:lstStyle/>
          <a:p>
            <a:pPr rtl="0" latinLnBrk="1" hangingPunct="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860000" y="838336"/>
            <a:ext cx="3997786" cy="13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Highlight</a:t>
            </a:r>
            <a:br>
              <a:rPr lang="en-GB" noProof="0" dirty="0"/>
            </a:br>
            <a:r>
              <a:rPr lang="en-GB" noProof="0" dirty="0"/>
              <a:t>text</a:t>
            </a:r>
            <a:br>
              <a:rPr lang="en-GB" noProof="0" dirty="0"/>
            </a:br>
            <a:r>
              <a:rPr lang="en-GB" noProof="0" dirty="0"/>
              <a:t>here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00" y="2456612"/>
            <a:ext cx="3997786" cy="1641584"/>
          </a:xfrm>
          <a:ln>
            <a:noFill/>
          </a:ln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2875" y="143999"/>
            <a:ext cx="4429125" cy="48756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/>
              <a:t>&lt;please place image here&gt;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0" y="2469312"/>
            <a:ext cx="3996000" cy="2429713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DA2131"/>
              </a:buClr>
              <a:defRPr baseline="0"/>
            </a:lvl2pPr>
            <a:lvl3pPr>
              <a:defRPr/>
            </a:lvl3pPr>
            <a:lvl4pPr marL="1609685" indent="-23813">
              <a:buNone/>
              <a:defRPr/>
            </a:lvl4pPr>
            <a:lvl5pPr>
              <a:buClr>
                <a:srgbClr val="DA2128"/>
              </a:buClr>
              <a:defRPr/>
            </a:lvl5pPr>
            <a:lvl6pPr marL="0" indent="0">
              <a:buFontTx/>
              <a:buNone/>
              <a:defRPr sz="1200">
                <a:solidFill>
                  <a:srgbClr val="DA2128"/>
                </a:solidFill>
                <a:latin typeface="Arial Black" panose="020B0A040201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4000" y="144000"/>
            <a:ext cx="4428000" cy="4859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/>
              <a:t>&lt;please place image here&gt;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860000" y="838336"/>
            <a:ext cx="4001425" cy="13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Highlight</a:t>
            </a:r>
            <a:br>
              <a:rPr lang="en-GB" noProof="0" dirty="0"/>
            </a:br>
            <a:r>
              <a:rPr lang="en-GB" noProof="0" dirty="0"/>
              <a:t>text</a:t>
            </a:r>
            <a:br>
              <a:rPr lang="en-GB" noProof="0" dirty="0"/>
            </a:br>
            <a:r>
              <a:rPr lang="en-GB" noProof="0" dirty="0"/>
              <a:t>here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size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4000" y="144000"/>
            <a:ext cx="8856000" cy="4859800"/>
          </a:xfrm>
        </p:spPr>
        <p:txBody>
          <a:bodyPr anchor="t"/>
          <a:lstStyle>
            <a:lvl1pPr marL="257169" marR="0" indent="-257169" algn="ctr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57169" marR="0" lvl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&lt;please place image here&gt;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7653600" y="187200"/>
            <a:ext cx="1262092" cy="540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size image p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4000" y="144000"/>
            <a:ext cx="8856000" cy="4859800"/>
          </a:xfrm>
        </p:spPr>
        <p:txBody>
          <a:bodyPr anchor="t"/>
          <a:lstStyle>
            <a:lvl1pPr marL="257169" marR="0" indent="-257169" algn="ctr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57169" marR="0" lvl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&lt;please place image here&gt;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7653600" y="187200"/>
            <a:ext cx="1262092" cy="540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9871" y="838600"/>
            <a:ext cx="4152129" cy="13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Highlight</a:t>
            </a:r>
            <a:br>
              <a:rPr lang="en-GB" noProof="0" dirty="0"/>
            </a:br>
            <a:r>
              <a:rPr lang="en-GB" noProof="0" dirty="0"/>
              <a:t>text</a:t>
            </a:r>
            <a:br>
              <a:rPr lang="en-GB" noProof="0" dirty="0"/>
            </a:br>
            <a:r>
              <a:rPr lang="en-GB" noProof="0" dirty="0"/>
              <a:t>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9870" y="2460840"/>
            <a:ext cx="4152130" cy="1641584"/>
          </a:xfrm>
        </p:spPr>
        <p:txBody>
          <a:bodyPr/>
          <a:lstStyle>
            <a:lvl1pPr marL="257169" marR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47" marR="0" indent="-13215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DA2131"/>
              </a:buClr>
              <a:buSzTx/>
              <a:buFont typeface="Arial" panose="020B0604020202020204" pitchFamily="34" charset="0"/>
              <a:buChar char="•"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50" marR="0" indent="-11191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2557" marR="0" indent="-13334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52557" marR="0" indent="-13334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DA2131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marR="0" indent="0" algn="l" defTabSz="68578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marL="257169" marR="0" lvl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 text style</a:t>
            </a:r>
          </a:p>
          <a:p>
            <a:pPr marL="133347" marR="0" lvl="1" indent="-13215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DA21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538150" marR="0" lvl="2" indent="-11191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1752557" marR="0" lvl="3" indent="-13334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1752557" marR="0" lvl="4" indent="-13334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DA21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  <a:p>
            <a:pPr marL="0" marR="0" lvl="5" indent="0" algn="l" defTabSz="68578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D71A2F"/>
                </a:solidFill>
                <a:effectLst/>
                <a:uLnTx/>
                <a:uFillTx/>
                <a:latin typeface="Arial Black" panose="020B0A04020102020204" pitchFamily="34" charset="0"/>
              </a:rPr>
              <a:t>Slogans and key messages</a:t>
            </a:r>
          </a:p>
        </p:txBody>
      </p:sp>
    </p:spTree>
    <p:extLst>
      <p:ext uri="{BB962C8B-B14F-4D97-AF65-F5344CB8AC3E}">
        <p14:creationId xmlns:p14="http://schemas.microsoft.com/office/powerpoint/2010/main" val="28434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"/>
          <a:stretch/>
        </p:blipFill>
        <p:spPr>
          <a:xfrm>
            <a:off x="144000" y="143550"/>
            <a:ext cx="8856000" cy="4858296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60437" y="1097810"/>
            <a:ext cx="3468553" cy="3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Divider text 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60437" y="1474996"/>
            <a:ext cx="3468553" cy="620504"/>
          </a:xfrm>
        </p:spPr>
        <p:txBody>
          <a:bodyPr/>
          <a:lstStyle>
            <a:lvl1pPr marL="0" indent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A2131"/>
              </a:buClr>
              <a:defRPr sz="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A2128"/>
              </a:buCl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8001" y="701742"/>
            <a:ext cx="8568000" cy="413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"/>
          <a:stretch/>
        </p:blipFill>
        <p:spPr>
          <a:xfrm>
            <a:off x="144000" y="144000"/>
            <a:ext cx="8856000" cy="4857846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60437" y="1097810"/>
            <a:ext cx="3468553" cy="3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Divider text 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60437" y="1474996"/>
            <a:ext cx="3468553" cy="620504"/>
          </a:xfrm>
        </p:spPr>
        <p:txBody>
          <a:bodyPr/>
          <a:lstStyle>
            <a:lvl1pPr marL="0" indent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A2131"/>
              </a:buClr>
              <a:defRPr sz="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A2128"/>
              </a:buCl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"/>
          <a:stretch/>
        </p:blipFill>
        <p:spPr>
          <a:xfrm>
            <a:off x="142875" y="144000"/>
            <a:ext cx="8856000" cy="4857846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60437" y="1097810"/>
            <a:ext cx="3468553" cy="3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Divider text 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60437" y="1474996"/>
            <a:ext cx="3468553" cy="620504"/>
          </a:xfrm>
        </p:spPr>
        <p:txBody>
          <a:bodyPr/>
          <a:lstStyle>
            <a:lvl1pPr marL="0" indent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A2131"/>
              </a:buClr>
              <a:defRPr sz="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A2128"/>
              </a:buCl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44000" y="143550"/>
            <a:ext cx="8856000" cy="4860250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60437" y="1097810"/>
            <a:ext cx="3468553" cy="3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Divider text 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60437" y="1474996"/>
            <a:ext cx="3468553" cy="620504"/>
          </a:xfrm>
        </p:spPr>
        <p:txBody>
          <a:bodyPr/>
          <a:lstStyle>
            <a:lvl1pPr marL="0" indent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A2131"/>
              </a:buClr>
              <a:defRPr sz="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A2128"/>
              </a:buCl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/>
          <p:nvPr userDrawn="1"/>
        </p:nvSpPr>
        <p:spPr>
          <a:xfrm>
            <a:off x="813343" y="4377571"/>
            <a:ext cx="7517314" cy="26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700" b="1">
                <a:solidFill>
                  <a:srgbClr val="A7A7A7"/>
                </a:solidFill>
              </a:defRPr>
            </a:pPr>
            <a:r>
              <a:rPr dirty="0"/>
              <a:t>© Motherson  </a:t>
            </a:r>
            <a:r>
              <a:rPr b="0" dirty="0"/>
              <a:t>All rights reserved by Motherson and/or its affiliated companies. Any commercial use hereof, especially any transfer and/or copying hereof, is prohibited without the prior written consent of Motherson and/or its affiliated companies. In case of transfer of information containing know-how for which copyright or any other intellectual property right protection may be afforded, Motherson and/or its affiliated companies reserve all rights to any such grant of copyright protection and/or grant of intellectual property right protection. www.motherson.com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84" y="1447932"/>
            <a:ext cx="1107633" cy="147096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102" y="4867061"/>
            <a:ext cx="2203797" cy="1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page *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/>
          <p:nvPr userDrawn="1"/>
        </p:nvSpPr>
        <p:spPr>
          <a:xfrm>
            <a:off x="813343" y="4377571"/>
            <a:ext cx="7517314" cy="26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700" b="1">
                <a:solidFill>
                  <a:srgbClr val="A7A7A7"/>
                </a:solidFill>
              </a:defRPr>
            </a:pPr>
            <a:r>
              <a:rPr dirty="0"/>
              <a:t>© Motherson  </a:t>
            </a:r>
            <a:r>
              <a:rPr b="0" dirty="0"/>
              <a:t>All rights reserved by Motherson and/or its affiliated companies. Any commercial use hereof, especially any transfer and/or copying hereof, is prohibited without the prior written consent of Motherson and/or its affiliated companies. In case of transfer of information containing know-how for which copyright or any other intellectual property right protection may be afforded, Motherson and/or its affiliated companies reserve all rights to any such grant of copyright protection and/or grant of intellectual property right protection. www.motherson.com</a:t>
            </a:r>
          </a:p>
        </p:txBody>
      </p:sp>
      <p:sp>
        <p:nvSpPr>
          <p:cNvPr id="9" name="Textfeld 2"/>
          <p:cNvSpPr txBox="1"/>
          <p:nvPr userDrawn="1"/>
        </p:nvSpPr>
        <p:spPr>
          <a:xfrm>
            <a:off x="3470102" y="2793123"/>
            <a:ext cx="2203797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8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>
                <a:solidFill>
                  <a:schemeClr val="tx1"/>
                </a:solidFill>
              </a:rPr>
              <a:t>Thank you</a:t>
            </a:r>
            <a:r>
              <a:rPr dirty="0">
                <a:solidFill>
                  <a:schemeClr val="accent1"/>
                </a:solidFill>
                <a:latin typeface="Bauhaus 93"/>
                <a:ea typeface="Bauhaus 93"/>
                <a:cs typeface="Bauhaus 93"/>
                <a:sym typeface="Bauhaus 93"/>
              </a:rPr>
              <a:t>.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84" y="1013756"/>
            <a:ext cx="1107633" cy="147096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102" y="4867061"/>
            <a:ext cx="2203797" cy="1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89" y="4279701"/>
            <a:ext cx="1877711" cy="4253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1" y="144001"/>
            <a:ext cx="8856000" cy="3612141"/>
          </a:xfrm>
          <a:prstGeom prst="rect">
            <a:avLst/>
          </a:prstGeom>
        </p:spPr>
      </p:pic>
      <p:sp>
        <p:nvSpPr>
          <p:cNvPr id="16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4432" y="3959170"/>
            <a:ext cx="6582981" cy="320531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ct val="50000"/>
              </a:spcBef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Document master title style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9" y="4711500"/>
            <a:ext cx="4966698" cy="263887"/>
          </a:xfrm>
        </p:spPr>
        <p:txBody>
          <a:bodyPr anchor="t"/>
          <a:lstStyle>
            <a:lvl1pPr>
              <a:spcBef>
                <a:spcPts val="0"/>
              </a:spcBef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Confidentiality</a:t>
            </a:r>
            <a:r>
              <a:rPr lang="de-DE" dirty="0"/>
              <a:t> </a:t>
            </a:r>
            <a:r>
              <a:rPr lang="de-DE" dirty="0" err="1"/>
              <a:t>notes</a:t>
            </a:r>
            <a:endParaRPr lang="de-DE" dirty="0"/>
          </a:p>
          <a:p>
            <a:pPr lvl="0"/>
            <a:r>
              <a:rPr lang="de-DE" dirty="0"/>
              <a:t>Date / </a:t>
            </a:r>
            <a:r>
              <a:rPr lang="de-DE" dirty="0" err="1"/>
              <a:t>place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8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*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4432" y="3959170"/>
            <a:ext cx="6582981" cy="320531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ct val="50000"/>
              </a:spcBef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Document master title style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9" y="4711500"/>
            <a:ext cx="4966698" cy="263887"/>
          </a:xfrm>
        </p:spPr>
        <p:txBody>
          <a:bodyPr anchor="t"/>
          <a:lstStyle>
            <a:lvl1pPr>
              <a:spcBef>
                <a:spcPts val="0"/>
              </a:spcBef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Confidentiality</a:t>
            </a:r>
            <a:r>
              <a:rPr lang="de-DE" dirty="0"/>
              <a:t> </a:t>
            </a:r>
            <a:r>
              <a:rPr lang="de-DE" dirty="0" err="1"/>
              <a:t>notes</a:t>
            </a:r>
            <a:endParaRPr lang="de-DE" dirty="0"/>
          </a:p>
          <a:p>
            <a:pPr lvl="0"/>
            <a:r>
              <a:rPr lang="de-DE" dirty="0"/>
              <a:t>Date / </a:t>
            </a:r>
            <a:r>
              <a:rPr lang="de-DE" dirty="0" err="1"/>
              <a:t>place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144462" y="144000"/>
            <a:ext cx="8855075" cy="3600000"/>
          </a:xfrm>
          <a:solidFill>
            <a:srgbClr val="E8E9EC"/>
          </a:solidFill>
        </p:spPr>
        <p:txBody>
          <a:bodyPr/>
          <a:lstStyle>
            <a:lvl1pPr marL="257169" marR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57169" marR="0" lvl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&lt;please place image here&gt;</a:t>
            </a:r>
          </a:p>
          <a:p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89" y="4279701"/>
            <a:ext cx="1877711" cy="4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9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8001" y="914402"/>
            <a:ext cx="856800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44000" y="144000"/>
            <a:ext cx="4428000" cy="46546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62" tIns="28062" rIns="28062" bIns="28062" numCol="1" spcCol="28062" rtlCol="0" anchor="ctr">
            <a:noAutofit/>
          </a:bodyPr>
          <a:lstStyle/>
          <a:p>
            <a:pPr rtl="0" latinLnBrk="1" hangingPunct="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4847870" y="838600"/>
            <a:ext cx="4008130" cy="39413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/>
              <a:t>&lt;please place image here&gt;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9871" y="2464230"/>
            <a:ext cx="3806442" cy="1641584"/>
          </a:xfrm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9871" y="838600"/>
            <a:ext cx="3806441" cy="13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Highlight</a:t>
            </a:r>
            <a:br>
              <a:rPr lang="en-GB" noProof="0" dirty="0"/>
            </a:br>
            <a:r>
              <a:rPr lang="en-GB" noProof="0" dirty="0"/>
              <a:t>text</a:t>
            </a:r>
            <a:br>
              <a:rPr lang="en-GB" noProof="0" dirty="0"/>
            </a:br>
            <a:r>
              <a:rPr lang="en-GB" noProof="0" dirty="0"/>
              <a:t>here</a:t>
            </a: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657183" y="4920135"/>
            <a:ext cx="2160000" cy="108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 slide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572000" y="144000"/>
            <a:ext cx="4428000" cy="463596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62" tIns="28062" rIns="28062" bIns="28062" numCol="1" spcCol="28062" rtlCol="0" anchor="ctr">
            <a:noAutofit/>
          </a:bodyPr>
          <a:lstStyle/>
          <a:p>
            <a:pPr rtl="0" latinLnBrk="1" hangingPunct="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860000" y="838336"/>
            <a:ext cx="3997786" cy="13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Highlight</a:t>
            </a:r>
            <a:br>
              <a:rPr lang="en-GB" noProof="0" dirty="0"/>
            </a:br>
            <a:r>
              <a:rPr lang="en-GB" noProof="0" dirty="0"/>
              <a:t>text</a:t>
            </a:r>
            <a:br>
              <a:rPr lang="en-GB" noProof="0" dirty="0"/>
            </a:br>
            <a:r>
              <a:rPr lang="en-GB" noProof="0" dirty="0"/>
              <a:t>here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00" y="2456612"/>
            <a:ext cx="3997786" cy="1641584"/>
          </a:xfrm>
          <a:ln>
            <a:noFill/>
          </a:ln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2875" y="144000"/>
            <a:ext cx="4429125" cy="46359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/>
              <a:t>&lt;please place image here&gt;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  <p:sp>
        <p:nvSpPr>
          <p:cNvPr id="7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657183" y="4920135"/>
            <a:ext cx="2160000" cy="108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0" y="2469312"/>
            <a:ext cx="3996000" cy="230843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DA2131"/>
              </a:buClr>
              <a:defRPr baseline="0"/>
            </a:lvl2pPr>
            <a:lvl3pPr>
              <a:defRPr/>
            </a:lvl3pPr>
            <a:lvl4pPr marL="1609685" indent="-23813">
              <a:buNone/>
              <a:defRPr/>
            </a:lvl4pPr>
            <a:lvl5pPr>
              <a:buClr>
                <a:srgbClr val="DA2128"/>
              </a:buClr>
              <a:defRPr/>
            </a:lvl5pPr>
            <a:lvl6pPr marL="0" indent="0">
              <a:buFontTx/>
              <a:buNone/>
              <a:defRPr sz="1200">
                <a:solidFill>
                  <a:srgbClr val="DA2128"/>
                </a:solidFill>
                <a:latin typeface="Arial Black" panose="020B0A040201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4000" y="144000"/>
            <a:ext cx="4428000" cy="46359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/>
              <a:t>&lt;please place image here&gt;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860000" y="838336"/>
            <a:ext cx="4001425" cy="13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Highlight</a:t>
            </a:r>
            <a:br>
              <a:rPr lang="en-GB" noProof="0" dirty="0"/>
            </a:br>
            <a:r>
              <a:rPr lang="en-GB" noProof="0" dirty="0"/>
              <a:t>text</a:t>
            </a:r>
            <a:br>
              <a:rPr lang="en-GB" noProof="0" dirty="0"/>
            </a:br>
            <a:r>
              <a:rPr lang="en-GB" noProof="0" dirty="0"/>
              <a:t>here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8"/>
          </a:xfrm>
          <a:prstGeom prst="rect">
            <a:avLst/>
          </a:prstGeom>
        </p:spPr>
      </p:pic>
      <p:sp>
        <p:nvSpPr>
          <p:cNvPr id="8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657183" y="4920135"/>
            <a:ext cx="2160000" cy="108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siz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4000" y="144000"/>
            <a:ext cx="8856000" cy="4635963"/>
          </a:xfrm>
        </p:spPr>
        <p:txBody>
          <a:bodyPr anchor="t"/>
          <a:lstStyle>
            <a:lvl1pPr marL="257169" marR="0" indent="-257169" algn="ctr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57169" marR="0" lvl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&lt;please place image here&gt;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7653600" y="187200"/>
            <a:ext cx="1262092" cy="540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size imag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4000" y="144000"/>
            <a:ext cx="8856000" cy="4635963"/>
          </a:xfrm>
        </p:spPr>
        <p:txBody>
          <a:bodyPr anchor="t"/>
          <a:lstStyle>
            <a:lvl1pPr marL="257169" marR="0" indent="-257169" algn="ctr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57169" marR="0" lvl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&lt;please place image here&gt;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7653600" y="187200"/>
            <a:ext cx="1262092" cy="540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9871" y="838600"/>
            <a:ext cx="4152129" cy="13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Highlight</a:t>
            </a:r>
            <a:br>
              <a:rPr lang="en-GB" noProof="0" dirty="0"/>
            </a:br>
            <a:r>
              <a:rPr lang="en-GB" noProof="0" dirty="0"/>
              <a:t>text</a:t>
            </a:r>
            <a:br>
              <a:rPr lang="en-GB" noProof="0" dirty="0"/>
            </a:br>
            <a:r>
              <a:rPr lang="en-GB" noProof="0" dirty="0"/>
              <a:t>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9870" y="2460840"/>
            <a:ext cx="4152130" cy="1641584"/>
          </a:xfrm>
        </p:spPr>
        <p:txBody>
          <a:bodyPr/>
          <a:lstStyle>
            <a:lvl1pPr marL="257169" marR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47" marR="0" indent="-13215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DA2131"/>
              </a:buClr>
              <a:buSzTx/>
              <a:buFont typeface="Arial" panose="020B0604020202020204" pitchFamily="34" charset="0"/>
              <a:buChar char="•"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50" marR="0" indent="-11191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2557" marR="0" indent="-13334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52557" marR="0" indent="-13334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DA2131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marR="0" indent="0" algn="l" defTabSz="68578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marL="257169" marR="0" lvl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 text style</a:t>
            </a:r>
          </a:p>
          <a:p>
            <a:pPr marL="133347" marR="0" lvl="1" indent="-13215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DA21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538150" marR="0" lvl="2" indent="-11191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1752557" marR="0" lvl="3" indent="-13334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1752557" marR="0" lvl="4" indent="-13334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DA21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  <a:p>
            <a:pPr marL="0" marR="0" lvl="5" indent="0" algn="l" defTabSz="68578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D71A2F"/>
                </a:solidFill>
                <a:effectLst/>
                <a:uLnTx/>
                <a:uFillTx/>
                <a:latin typeface="Arial Black" panose="020B0A04020102020204" pitchFamily="34" charset="0"/>
              </a:rPr>
              <a:t>Slogans and key messages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657183" y="4920135"/>
            <a:ext cx="2160000" cy="108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49"/>
          <a:stretch/>
        </p:blipFill>
        <p:spPr>
          <a:xfrm>
            <a:off x="144000" y="143550"/>
            <a:ext cx="8856000" cy="464032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60437" y="1097810"/>
            <a:ext cx="3468553" cy="3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Divider text 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60437" y="1474996"/>
            <a:ext cx="3468553" cy="620504"/>
          </a:xfrm>
        </p:spPr>
        <p:txBody>
          <a:bodyPr/>
          <a:lstStyle>
            <a:lvl1pPr marL="0" indent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A2131"/>
              </a:buClr>
              <a:defRPr sz="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A2128"/>
              </a:buCl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58"/>
          <a:stretch/>
        </p:blipFill>
        <p:spPr>
          <a:xfrm>
            <a:off x="144000" y="144000"/>
            <a:ext cx="8856000" cy="463987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60437" y="1097810"/>
            <a:ext cx="3468553" cy="3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Divider text 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60437" y="1474996"/>
            <a:ext cx="3468553" cy="620504"/>
          </a:xfrm>
        </p:spPr>
        <p:txBody>
          <a:bodyPr/>
          <a:lstStyle>
            <a:lvl1pPr marL="0" indent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A2131"/>
              </a:buClr>
              <a:defRPr sz="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A2128"/>
              </a:buCl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9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58"/>
          <a:stretch/>
        </p:blipFill>
        <p:spPr>
          <a:xfrm>
            <a:off x="142875" y="144000"/>
            <a:ext cx="8856000" cy="463987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60437" y="1097810"/>
            <a:ext cx="3468553" cy="3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Divider text 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60437" y="1474996"/>
            <a:ext cx="3468553" cy="620504"/>
          </a:xfrm>
        </p:spPr>
        <p:txBody>
          <a:bodyPr/>
          <a:lstStyle>
            <a:lvl1pPr marL="0" indent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A2131"/>
              </a:buClr>
              <a:defRPr sz="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A2128"/>
              </a:buCl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44000" y="143550"/>
            <a:ext cx="8856000" cy="4636413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60437" y="1097810"/>
            <a:ext cx="3468553" cy="3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Divider text 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60437" y="1474996"/>
            <a:ext cx="3468553" cy="620504"/>
          </a:xfrm>
        </p:spPr>
        <p:txBody>
          <a:bodyPr/>
          <a:lstStyle>
            <a:lvl1pPr marL="0" indent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A2131"/>
              </a:buClr>
              <a:defRPr sz="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A2128"/>
              </a:buCl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8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/>
          <p:nvPr userDrawn="1"/>
        </p:nvSpPr>
        <p:spPr>
          <a:xfrm>
            <a:off x="813343" y="4377571"/>
            <a:ext cx="7517314" cy="26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700" b="1">
                <a:solidFill>
                  <a:srgbClr val="A7A7A7"/>
                </a:solidFill>
              </a:defRPr>
            </a:pPr>
            <a:r>
              <a:rPr dirty="0"/>
              <a:t>© Motherson  </a:t>
            </a:r>
            <a:r>
              <a:rPr b="0" dirty="0"/>
              <a:t>All rights reserved by Motherson and/or its affiliated companies. Any commercial use hereof, especially any transfer and/or copying hereof, is prohibited without the prior written consent of Motherson and/or its affiliated companies. In case of transfer of information containing know-how for which copyright or any other intellectual property right protection may be afforded, Motherson and/or its affiliated companies reserve all rights to any such grant of copyright protection and/or grant of intellectual property right protection. www.motherson.com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84" y="1447932"/>
            <a:ext cx="1107633" cy="147096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02" y="4867061"/>
            <a:ext cx="2203797" cy="1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*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/>
          <p:nvPr userDrawn="1"/>
        </p:nvSpPr>
        <p:spPr>
          <a:xfrm>
            <a:off x="813343" y="4377571"/>
            <a:ext cx="7517314" cy="26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700" b="1">
                <a:solidFill>
                  <a:srgbClr val="A7A7A7"/>
                </a:solidFill>
              </a:defRPr>
            </a:pPr>
            <a:r>
              <a:rPr dirty="0"/>
              <a:t>© Motherson  </a:t>
            </a:r>
            <a:r>
              <a:rPr b="0" dirty="0"/>
              <a:t>All rights reserved by Motherson and/or its affiliated companies. Any commercial use hereof, especially any transfer and/or copying hereof, is prohibited without the prior written consent of Motherson and/or its affiliated companies. In case of transfer of information containing know-how for which copyright or any other intellectual property right protection may be afforded, Motherson and/or its affiliated companies reserve all rights to any such grant of copyright protection and/or grant of intellectual property right protection. www.motherson.com</a:t>
            </a:r>
          </a:p>
        </p:txBody>
      </p:sp>
      <p:sp>
        <p:nvSpPr>
          <p:cNvPr id="9" name="Textfeld 2"/>
          <p:cNvSpPr txBox="1"/>
          <p:nvPr userDrawn="1"/>
        </p:nvSpPr>
        <p:spPr>
          <a:xfrm>
            <a:off x="3470102" y="2793123"/>
            <a:ext cx="2203797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8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>
                <a:solidFill>
                  <a:schemeClr val="tx1"/>
                </a:solidFill>
              </a:rPr>
              <a:t>Thank you</a:t>
            </a:r>
            <a:r>
              <a:rPr dirty="0">
                <a:solidFill>
                  <a:schemeClr val="accent1"/>
                </a:solidFill>
                <a:latin typeface="Bauhaus 93"/>
                <a:ea typeface="Bauhaus 93"/>
                <a:cs typeface="Bauhaus 93"/>
                <a:sym typeface="Bauhaus 93"/>
              </a:rPr>
              <a:t>.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84" y="1013756"/>
            <a:ext cx="1107633" cy="147096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02" y="4867061"/>
            <a:ext cx="2203797" cy="1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89" y="4279701"/>
            <a:ext cx="1877711" cy="4253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1" y="144001"/>
            <a:ext cx="8856000" cy="3612141"/>
          </a:xfrm>
          <a:prstGeom prst="rect">
            <a:avLst/>
          </a:prstGeom>
        </p:spPr>
      </p:pic>
      <p:sp>
        <p:nvSpPr>
          <p:cNvPr id="16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4432" y="3959170"/>
            <a:ext cx="6582981" cy="320531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ct val="50000"/>
              </a:spcBef>
              <a:tabLst/>
              <a:defRPr lang="en-GB" noProof="0" dirty="0">
                <a:solidFill>
                  <a:srgbClr val="C00000"/>
                </a:solidFill>
              </a:defRPr>
            </a:lvl1pPr>
          </a:lstStyle>
          <a:p>
            <a:r>
              <a:rPr lang="en-GB" noProof="0" dirty="0"/>
              <a:t>DOCUMENT MASTER TITLE STYLE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9" y="4711500"/>
            <a:ext cx="4966698" cy="263887"/>
          </a:xfrm>
        </p:spPr>
        <p:txBody>
          <a:bodyPr anchor="t"/>
          <a:lstStyle>
            <a:lvl1pPr>
              <a:spcBef>
                <a:spcPts val="0"/>
              </a:spcBef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Confidentiality</a:t>
            </a:r>
            <a:r>
              <a:rPr lang="de-DE" dirty="0"/>
              <a:t> </a:t>
            </a:r>
            <a:r>
              <a:rPr lang="de-DE" dirty="0" err="1"/>
              <a:t>notes</a:t>
            </a:r>
            <a:endParaRPr lang="de-DE" dirty="0"/>
          </a:p>
          <a:p>
            <a:pPr lvl="0"/>
            <a:r>
              <a:rPr lang="de-DE" dirty="0"/>
              <a:t>Date / </a:t>
            </a:r>
            <a:r>
              <a:rPr lang="de-DE" dirty="0" err="1"/>
              <a:t>place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13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8001" y="626725"/>
            <a:ext cx="8568000" cy="42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*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144462" y="144000"/>
            <a:ext cx="8855075" cy="3600000"/>
          </a:xfrm>
          <a:solidFill>
            <a:srgbClr val="E8E9EC"/>
          </a:solidFill>
        </p:spPr>
        <p:txBody>
          <a:bodyPr/>
          <a:lstStyle>
            <a:lvl1pPr marL="257169" marR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257169" marR="0" lvl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&lt;insert unit image&gt;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6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8001" y="635250"/>
            <a:ext cx="8568000" cy="20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9891" y="164700"/>
            <a:ext cx="7249623" cy="395289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2"/>
          </p:nvPr>
        </p:nvSpPr>
        <p:spPr bwMode="auto">
          <a:xfrm>
            <a:off x="297712" y="2788467"/>
            <a:ext cx="8574887" cy="20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</p:spTree>
    <p:extLst>
      <p:ext uri="{BB962C8B-B14F-4D97-AF65-F5344CB8AC3E}">
        <p14:creationId xmlns:p14="http://schemas.microsoft.com/office/powerpoint/2010/main" val="208723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8001" y="635250"/>
            <a:ext cx="8568000" cy="41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9891" y="164700"/>
            <a:ext cx="7249623" cy="395289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44000" y="144000"/>
            <a:ext cx="4428000" cy="46546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62" tIns="28062" rIns="28062" bIns="28062" numCol="1" spcCol="28062" rtlCol="0" anchor="ctr">
            <a:noAutofit/>
          </a:bodyPr>
          <a:lstStyle/>
          <a:p>
            <a:pPr rtl="0" latinLnBrk="1" hangingPunct="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4847870" y="838600"/>
            <a:ext cx="4008130" cy="39413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/>
              <a:t>&lt;please place image here&gt;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9871" y="2464230"/>
            <a:ext cx="3806442" cy="1641584"/>
          </a:xfrm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9871" y="838600"/>
            <a:ext cx="3806441" cy="13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Highlight</a:t>
            </a:r>
            <a:br>
              <a:rPr lang="en-GB" noProof="0" dirty="0"/>
            </a:br>
            <a:r>
              <a:rPr lang="en-GB" noProof="0" dirty="0"/>
              <a:t>text</a:t>
            </a:r>
            <a:br>
              <a:rPr lang="en-GB" noProof="0" dirty="0"/>
            </a:br>
            <a:r>
              <a:rPr lang="en-GB" noProof="0" dirty="0"/>
              <a:t>here</a:t>
            </a: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657183" y="4920135"/>
            <a:ext cx="2160000" cy="108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 slide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572000" y="144000"/>
            <a:ext cx="4428000" cy="463596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62" tIns="28062" rIns="28062" bIns="28062" numCol="1" spcCol="28062" rtlCol="0" anchor="ctr">
            <a:noAutofit/>
          </a:bodyPr>
          <a:lstStyle/>
          <a:p>
            <a:pPr rtl="0" latinLnBrk="1" hangingPunct="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860000" y="838336"/>
            <a:ext cx="3997786" cy="13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Highlight</a:t>
            </a:r>
            <a:br>
              <a:rPr lang="en-GB" noProof="0" dirty="0"/>
            </a:br>
            <a:r>
              <a:rPr lang="en-GB" noProof="0" dirty="0"/>
              <a:t>text</a:t>
            </a:r>
            <a:br>
              <a:rPr lang="en-GB" noProof="0" dirty="0"/>
            </a:br>
            <a:r>
              <a:rPr lang="en-GB" noProof="0" dirty="0"/>
              <a:t>here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00" y="2456612"/>
            <a:ext cx="3997786" cy="1641584"/>
          </a:xfrm>
          <a:ln>
            <a:noFill/>
          </a:ln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2875" y="144000"/>
            <a:ext cx="4429125" cy="46359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/>
              <a:t>&lt;please place image here&gt;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  <p:sp>
        <p:nvSpPr>
          <p:cNvPr id="7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657183" y="4920135"/>
            <a:ext cx="2160000" cy="108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0" y="2469312"/>
            <a:ext cx="3996000" cy="230843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DA2131"/>
              </a:buClr>
              <a:defRPr baseline="0"/>
            </a:lvl2pPr>
            <a:lvl3pPr>
              <a:defRPr/>
            </a:lvl3pPr>
            <a:lvl4pPr marL="1609685" indent="-23813">
              <a:buNone/>
              <a:defRPr/>
            </a:lvl4pPr>
            <a:lvl5pPr>
              <a:buClr>
                <a:srgbClr val="DA2128"/>
              </a:buClr>
              <a:defRPr/>
            </a:lvl5pPr>
            <a:lvl6pPr marL="0" indent="0">
              <a:buFontTx/>
              <a:buNone/>
              <a:defRPr sz="1200">
                <a:solidFill>
                  <a:srgbClr val="DA2128"/>
                </a:solidFill>
                <a:latin typeface="Arial Black" panose="020B0A040201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4000" y="144000"/>
            <a:ext cx="4428000" cy="46359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/>
              <a:t>&lt;please place image here&gt;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860000" y="838336"/>
            <a:ext cx="4001425" cy="13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Highlight</a:t>
            </a:r>
            <a:br>
              <a:rPr lang="en-GB" noProof="0" dirty="0"/>
            </a:br>
            <a:r>
              <a:rPr lang="en-GB" noProof="0" dirty="0"/>
              <a:t>text</a:t>
            </a:r>
            <a:br>
              <a:rPr lang="en-GB" noProof="0" dirty="0"/>
            </a:br>
            <a:r>
              <a:rPr lang="en-GB" noProof="0" dirty="0"/>
              <a:t>here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8"/>
          </a:xfrm>
          <a:prstGeom prst="rect">
            <a:avLst/>
          </a:prstGeom>
        </p:spPr>
      </p:pic>
      <p:sp>
        <p:nvSpPr>
          <p:cNvPr id="8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657183" y="4920135"/>
            <a:ext cx="2160000" cy="108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1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siz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4000" y="144000"/>
            <a:ext cx="8856000" cy="4635963"/>
          </a:xfrm>
        </p:spPr>
        <p:txBody>
          <a:bodyPr anchor="t"/>
          <a:lstStyle>
            <a:lvl1pPr marL="257169" marR="0" indent="-257169" algn="ctr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57169" marR="0" lvl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&lt;please place image here&gt;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7653600" y="187200"/>
            <a:ext cx="1262092" cy="540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size imag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4000" y="144000"/>
            <a:ext cx="8856000" cy="4635963"/>
          </a:xfrm>
        </p:spPr>
        <p:txBody>
          <a:bodyPr anchor="t"/>
          <a:lstStyle>
            <a:lvl1pPr marL="257169" marR="0" indent="-257169" algn="ctr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57169" marR="0" lvl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&lt;please place image here&gt;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7653600" y="187200"/>
            <a:ext cx="1262092" cy="540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9871" y="838600"/>
            <a:ext cx="4152129" cy="13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Highlight</a:t>
            </a:r>
            <a:br>
              <a:rPr lang="en-GB" noProof="0" dirty="0"/>
            </a:br>
            <a:r>
              <a:rPr lang="en-GB" noProof="0" dirty="0"/>
              <a:t>text</a:t>
            </a:r>
            <a:br>
              <a:rPr lang="en-GB" noProof="0" dirty="0"/>
            </a:br>
            <a:r>
              <a:rPr lang="en-GB" noProof="0" dirty="0"/>
              <a:t>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9870" y="2460840"/>
            <a:ext cx="4152130" cy="1641584"/>
          </a:xfrm>
        </p:spPr>
        <p:txBody>
          <a:bodyPr/>
          <a:lstStyle>
            <a:lvl1pPr marL="257169" marR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47" marR="0" indent="-13215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DA2131"/>
              </a:buClr>
              <a:buSzTx/>
              <a:buFont typeface="Arial" panose="020B0604020202020204" pitchFamily="34" charset="0"/>
              <a:buChar char="•"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50" marR="0" indent="-11191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2557" marR="0" indent="-13334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52557" marR="0" indent="-13334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DA2131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marR="0" indent="0" algn="l" defTabSz="68578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marL="257169" marR="0" lvl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 text style</a:t>
            </a:r>
          </a:p>
          <a:p>
            <a:pPr marL="133347" marR="0" lvl="1" indent="-13215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DA21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538150" marR="0" lvl="2" indent="-11191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1752557" marR="0" lvl="3" indent="-13334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1752557" marR="0" lvl="4" indent="-133347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DA21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  <a:p>
            <a:pPr marL="0" marR="0" lvl="5" indent="0" algn="l" defTabSz="68578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D71A2F"/>
                </a:solidFill>
                <a:effectLst/>
                <a:uLnTx/>
                <a:uFillTx/>
                <a:latin typeface="Arial Black" panose="020B0A04020102020204" pitchFamily="34" charset="0"/>
              </a:rPr>
              <a:t>Slogans and key messages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657183" y="4920135"/>
            <a:ext cx="2160000" cy="108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3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49"/>
          <a:stretch/>
        </p:blipFill>
        <p:spPr>
          <a:xfrm>
            <a:off x="144000" y="143550"/>
            <a:ext cx="8856000" cy="464032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60437" y="1097810"/>
            <a:ext cx="3468553" cy="3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Divider text 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60437" y="1474996"/>
            <a:ext cx="3468553" cy="620504"/>
          </a:xfrm>
        </p:spPr>
        <p:txBody>
          <a:bodyPr/>
          <a:lstStyle>
            <a:lvl1pPr marL="0" indent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A2131"/>
              </a:buClr>
              <a:defRPr sz="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A2128"/>
              </a:buCl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58"/>
          <a:stretch/>
        </p:blipFill>
        <p:spPr>
          <a:xfrm>
            <a:off x="144000" y="144000"/>
            <a:ext cx="8856000" cy="463987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60437" y="1097810"/>
            <a:ext cx="3468553" cy="3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Divider text 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60437" y="1474996"/>
            <a:ext cx="3468553" cy="620504"/>
          </a:xfrm>
        </p:spPr>
        <p:txBody>
          <a:bodyPr/>
          <a:lstStyle>
            <a:lvl1pPr marL="0" indent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A2131"/>
              </a:buClr>
              <a:defRPr sz="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A2128"/>
              </a:buCl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 p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44000" y="144000"/>
            <a:ext cx="4428000" cy="46546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62" tIns="28062" rIns="28062" bIns="28062" numCol="1" spcCol="28062" rtlCol="0" anchor="ctr">
            <a:noAutofit/>
          </a:bodyPr>
          <a:lstStyle/>
          <a:p>
            <a:pPr rtl="0" latinLnBrk="1" hangingPunct="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4847870" y="838600"/>
            <a:ext cx="4008130" cy="39413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/>
              <a:t>&lt;please place image here&gt;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9871" y="2464230"/>
            <a:ext cx="3806442" cy="1641584"/>
          </a:xfrm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9871" y="838600"/>
            <a:ext cx="3806441" cy="13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Highlight</a:t>
            </a:r>
            <a:br>
              <a:rPr lang="en-GB" noProof="0" dirty="0"/>
            </a:br>
            <a:r>
              <a:rPr lang="en-GB" noProof="0" dirty="0"/>
              <a:t>text</a:t>
            </a:r>
            <a:br>
              <a:rPr lang="en-GB" noProof="0" dirty="0"/>
            </a:br>
            <a:r>
              <a:rPr lang="en-GB" noProof="0" dirty="0"/>
              <a:t>here</a:t>
            </a: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657183" y="4920135"/>
            <a:ext cx="2160000" cy="108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58"/>
          <a:stretch/>
        </p:blipFill>
        <p:spPr>
          <a:xfrm>
            <a:off x="142875" y="144000"/>
            <a:ext cx="8856000" cy="463987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60437" y="1097810"/>
            <a:ext cx="3468553" cy="3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Divider text 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60437" y="1474996"/>
            <a:ext cx="3468553" cy="620504"/>
          </a:xfrm>
        </p:spPr>
        <p:txBody>
          <a:bodyPr/>
          <a:lstStyle>
            <a:lvl1pPr marL="0" indent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A2131"/>
              </a:buClr>
              <a:defRPr sz="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A2128"/>
              </a:buCl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44000" y="143550"/>
            <a:ext cx="8856000" cy="4636413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60437" y="1097810"/>
            <a:ext cx="3468553" cy="3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Divider text here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60437" y="1474996"/>
            <a:ext cx="3468553" cy="620504"/>
          </a:xfrm>
        </p:spPr>
        <p:txBody>
          <a:bodyPr/>
          <a:lstStyle>
            <a:lvl1pPr marL="0" indent="0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A2131"/>
              </a:buClr>
              <a:defRPr sz="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A2128"/>
              </a:buCl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/>
          <p:nvPr userDrawn="1"/>
        </p:nvSpPr>
        <p:spPr>
          <a:xfrm>
            <a:off x="813343" y="4377571"/>
            <a:ext cx="7517314" cy="26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700" b="1">
                <a:solidFill>
                  <a:srgbClr val="A7A7A7"/>
                </a:solidFill>
              </a:defRPr>
            </a:pPr>
            <a:r>
              <a:rPr dirty="0"/>
              <a:t>© Motherson  </a:t>
            </a:r>
            <a:r>
              <a:rPr b="0" dirty="0"/>
              <a:t>All rights reserved by Motherson and/or its affiliated companies. Any commercial use hereof, especially any transfer and/or copying hereof, is prohibited without the prior written consent of Motherson and/or its affiliated companies. In case of transfer of information containing know-how for which copyright or any other intellectual property right protection may be afforded, Motherson and/or its affiliated companies reserve all rights to any such grant of copyright protection and/or grant of intellectual property right protection. www.motherson.com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84" y="1447932"/>
            <a:ext cx="1107633" cy="147096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02" y="4867061"/>
            <a:ext cx="2203797" cy="1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4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*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/>
          <p:nvPr userDrawn="1"/>
        </p:nvSpPr>
        <p:spPr>
          <a:xfrm>
            <a:off x="813343" y="4377571"/>
            <a:ext cx="7517314" cy="26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700" b="1">
                <a:solidFill>
                  <a:srgbClr val="A7A7A7"/>
                </a:solidFill>
              </a:defRPr>
            </a:pPr>
            <a:r>
              <a:rPr dirty="0"/>
              <a:t>© Motherson  </a:t>
            </a:r>
            <a:r>
              <a:rPr b="0" dirty="0"/>
              <a:t>All rights reserved by Motherson and/or its affiliated companies. Any commercial use hereof, especially any transfer and/or copying hereof, is prohibited without the prior written consent of Motherson and/or its affiliated companies. In case of transfer of information containing know-how for which copyright or any other intellectual property right protection may be afforded, Motherson and/or its affiliated companies reserve all rights to any such grant of copyright protection and/or grant of intellectual property right protection. www.motherson.com</a:t>
            </a:r>
          </a:p>
        </p:txBody>
      </p:sp>
      <p:sp>
        <p:nvSpPr>
          <p:cNvPr id="9" name="Textfeld 2"/>
          <p:cNvSpPr txBox="1"/>
          <p:nvPr userDrawn="1"/>
        </p:nvSpPr>
        <p:spPr>
          <a:xfrm>
            <a:off x="3470102" y="2793123"/>
            <a:ext cx="2203797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8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>
                <a:solidFill>
                  <a:schemeClr val="tx1"/>
                </a:solidFill>
              </a:rPr>
              <a:t>Thank you</a:t>
            </a:r>
            <a:r>
              <a:rPr dirty="0">
                <a:solidFill>
                  <a:schemeClr val="accent1"/>
                </a:solidFill>
                <a:latin typeface="Bauhaus 93"/>
                <a:ea typeface="Bauhaus 93"/>
                <a:cs typeface="Bauhaus 93"/>
                <a:sym typeface="Bauhaus 93"/>
              </a:rPr>
              <a:t>.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84" y="1013756"/>
            <a:ext cx="1107633" cy="147096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02" y="4867061"/>
            <a:ext cx="2203797" cy="1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8001" y="914402"/>
            <a:ext cx="856800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8001" y="635250"/>
            <a:ext cx="8568000" cy="20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9891" y="164700"/>
            <a:ext cx="7249623" cy="395289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2"/>
          </p:nvPr>
        </p:nvSpPr>
        <p:spPr bwMode="auto">
          <a:xfrm>
            <a:off x="297712" y="2788467"/>
            <a:ext cx="4198088" cy="20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629151" y="2790093"/>
            <a:ext cx="4229100" cy="20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/>
            </a:lvl1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 </a:t>
            </a:r>
          </a:p>
        </p:txBody>
      </p:sp>
    </p:spTree>
    <p:extLst>
      <p:ext uri="{BB962C8B-B14F-4D97-AF65-F5344CB8AC3E}">
        <p14:creationId xmlns:p14="http://schemas.microsoft.com/office/powerpoint/2010/main" val="4974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 page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572000" y="144000"/>
            <a:ext cx="4428000" cy="463596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62" tIns="28062" rIns="28062" bIns="28062" numCol="1" spcCol="28062" rtlCol="0" anchor="ctr">
            <a:noAutofit/>
          </a:bodyPr>
          <a:lstStyle/>
          <a:p>
            <a:pPr rtl="0" latinLnBrk="1" hangingPunct="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860000" y="838336"/>
            <a:ext cx="3997786" cy="13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Highlight</a:t>
            </a:r>
            <a:br>
              <a:rPr lang="en-GB" noProof="0" dirty="0"/>
            </a:br>
            <a:r>
              <a:rPr lang="en-GB" noProof="0" dirty="0"/>
              <a:t>text</a:t>
            </a:r>
            <a:br>
              <a:rPr lang="en-GB" noProof="0" dirty="0"/>
            </a:br>
            <a:r>
              <a:rPr lang="en-GB" noProof="0" dirty="0"/>
              <a:t>here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00" y="2456612"/>
            <a:ext cx="3997786" cy="1641584"/>
          </a:xfrm>
          <a:ln>
            <a:noFill/>
          </a:ln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685" indent="-23813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2875" y="144000"/>
            <a:ext cx="4429125" cy="46359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/>
              <a:t>&lt;please place image here&gt;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7"/>
          </a:xfrm>
          <a:prstGeom prst="rect">
            <a:avLst/>
          </a:prstGeom>
        </p:spPr>
      </p:pic>
      <p:sp>
        <p:nvSpPr>
          <p:cNvPr id="7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657183" y="4920135"/>
            <a:ext cx="2160000" cy="108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0" y="2469312"/>
            <a:ext cx="3996000" cy="230843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DA2131"/>
              </a:buClr>
              <a:defRPr baseline="0"/>
            </a:lvl2pPr>
            <a:lvl3pPr>
              <a:defRPr/>
            </a:lvl3pPr>
            <a:lvl4pPr marL="1609685" indent="-23813">
              <a:buNone/>
              <a:defRPr/>
            </a:lvl4pPr>
            <a:lvl5pPr>
              <a:buClr>
                <a:srgbClr val="DA2128"/>
              </a:buClr>
              <a:defRPr/>
            </a:lvl5pPr>
            <a:lvl6pPr marL="0" indent="0">
              <a:buFontTx/>
              <a:buNone/>
              <a:defRPr sz="1200">
                <a:solidFill>
                  <a:srgbClr val="DA2128"/>
                </a:solidFill>
                <a:latin typeface="Arial Black" panose="020B0A04020102020204" pitchFamily="34" charset="0"/>
              </a:defRPr>
            </a:lvl6pPr>
          </a:lstStyle>
          <a:p>
            <a:pPr lvl="0"/>
            <a:r>
              <a:rPr lang="en-GB" noProof="0" dirty="0"/>
              <a:t>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Slogans and key messages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4000" y="144000"/>
            <a:ext cx="4428000" cy="46359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/>
              <a:t>&lt;please place image here&gt;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860000" y="838336"/>
            <a:ext cx="4001425" cy="13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Highlight</a:t>
            </a:r>
            <a:br>
              <a:rPr lang="en-GB" noProof="0" dirty="0"/>
            </a:br>
            <a:r>
              <a:rPr lang="en-GB" noProof="0" dirty="0"/>
              <a:t>text</a:t>
            </a:r>
            <a:br>
              <a:rPr lang="en-GB" noProof="0" dirty="0"/>
            </a:br>
            <a:r>
              <a:rPr lang="en-GB" noProof="0" dirty="0"/>
              <a:t>here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8"/>
          </a:xfrm>
          <a:prstGeom prst="rect">
            <a:avLst/>
          </a:prstGeom>
        </p:spPr>
      </p:pic>
      <p:sp>
        <p:nvSpPr>
          <p:cNvPr id="8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657183" y="4920135"/>
            <a:ext cx="2160000" cy="108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size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4000" y="144000"/>
            <a:ext cx="8856000" cy="4635963"/>
          </a:xfrm>
        </p:spPr>
        <p:txBody>
          <a:bodyPr anchor="t"/>
          <a:lstStyle>
            <a:lvl1pPr marL="257169" marR="0" indent="-257169" algn="ctr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57169" marR="0" lvl="0" indent="-257169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&lt;please place image here&gt;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7653600" y="187200"/>
            <a:ext cx="1262092" cy="540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2"/>
          <p:cNvSpPr/>
          <p:nvPr userDrawn="1"/>
        </p:nvSpPr>
        <p:spPr>
          <a:xfrm>
            <a:off x="8726425" y="4888349"/>
            <a:ext cx="135000" cy="1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150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8"/>
          </a:xfrm>
          <a:prstGeom prst="rect">
            <a:avLst/>
          </a:prstGeom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9891" y="219018"/>
            <a:ext cx="7249623" cy="3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Headline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91" y="646094"/>
            <a:ext cx="8574038" cy="41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Text</a:t>
            </a:r>
          </a:p>
        </p:txBody>
      </p:sp>
      <p:sp>
        <p:nvSpPr>
          <p:cNvPr id="11" name="Rechteck 10"/>
          <p:cNvSpPr>
            <a:spLocks/>
          </p:cNvSpPr>
          <p:nvPr userDrawn="1"/>
        </p:nvSpPr>
        <p:spPr bwMode="auto">
          <a:xfrm>
            <a:off x="241422" y="4867846"/>
            <a:ext cx="261247" cy="17621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tabLst>
                <a:tab pos="2961012" algn="ctr"/>
                <a:tab pos="6095848" algn="r"/>
                <a:tab pos="6586374" algn="r"/>
              </a:tabLst>
              <a:defRPr/>
            </a:pPr>
            <a:fld id="{2A605FED-7AC8-4412-BF98-CCE815642EF6}" type="slidenum">
              <a:rPr lang="de-DE" sz="45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>
                <a:spcBef>
                  <a:spcPct val="50000"/>
                </a:spcBef>
                <a:tabLst>
                  <a:tab pos="2961012" algn="ctr"/>
                  <a:tab pos="6095848" algn="r"/>
                  <a:tab pos="6586374" algn="r"/>
                </a:tabLst>
                <a:defRPr/>
              </a:pPr>
              <a:t>‹#›</a:t>
            </a:fld>
            <a:endParaRPr lang="en-GB" sz="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657183" y="4920135"/>
            <a:ext cx="2160000" cy="1080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hape 2"/>
          <p:cNvSpPr/>
          <p:nvPr userDrawn="1"/>
        </p:nvSpPr>
        <p:spPr>
          <a:xfrm>
            <a:off x="286070" y="4888451"/>
            <a:ext cx="135000" cy="1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A212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1500"/>
          </a:p>
        </p:txBody>
      </p:sp>
      <p:sp>
        <p:nvSpPr>
          <p:cNvPr id="16" name="Rechteck 15"/>
          <p:cNvSpPr>
            <a:spLocks/>
          </p:cNvSpPr>
          <p:nvPr userDrawn="1"/>
        </p:nvSpPr>
        <p:spPr bwMode="auto">
          <a:xfrm>
            <a:off x="222948" y="4867846"/>
            <a:ext cx="261247" cy="17621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tabLst>
                <a:tab pos="2961012" algn="ctr"/>
                <a:tab pos="6095848" algn="r"/>
                <a:tab pos="6586374" algn="r"/>
              </a:tabLst>
              <a:defRPr/>
            </a:pPr>
            <a:fld id="{2A605FED-7AC8-4412-BF98-CCE815642EF6}" type="slidenum">
              <a:rPr lang="de-DE" sz="45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>
                <a:spcBef>
                  <a:spcPct val="50000"/>
                </a:spcBef>
                <a:tabLst>
                  <a:tab pos="2961012" algn="ctr"/>
                  <a:tab pos="6095848" algn="r"/>
                  <a:tab pos="6586374" algn="r"/>
                </a:tabLst>
                <a:defRPr/>
              </a:pPr>
              <a:t>‹#›</a:t>
            </a:fld>
            <a:endParaRPr lang="en-GB" sz="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hape 181"/>
          <p:cNvSpPr/>
          <p:nvPr userDrawn="1"/>
        </p:nvSpPr>
        <p:spPr>
          <a:xfrm>
            <a:off x="8748706" y="4920135"/>
            <a:ext cx="87127" cy="73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0941" extrusionOk="0">
                <a:moveTo>
                  <a:pt x="13176" y="20602"/>
                </a:moveTo>
                <a:lnTo>
                  <a:pt x="21150" y="11994"/>
                </a:lnTo>
                <a:cubicBezTo>
                  <a:pt x="21395" y="11558"/>
                  <a:pt x="21524" y="11059"/>
                  <a:pt x="21524" y="10551"/>
                </a:cubicBezTo>
                <a:cubicBezTo>
                  <a:pt x="21524" y="10043"/>
                  <a:pt x="21395" y="9544"/>
                  <a:pt x="21150" y="9108"/>
                </a:cubicBezTo>
                <a:lnTo>
                  <a:pt x="12925" y="206"/>
                </a:lnTo>
                <a:cubicBezTo>
                  <a:pt x="11762" y="-412"/>
                  <a:pt x="10383" y="427"/>
                  <a:pt x="10291" y="1808"/>
                </a:cubicBezTo>
                <a:cubicBezTo>
                  <a:pt x="10270" y="2132"/>
                  <a:pt x="10338" y="2456"/>
                  <a:pt x="10487" y="2740"/>
                </a:cubicBezTo>
                <a:lnTo>
                  <a:pt x="15980" y="8625"/>
                </a:lnTo>
                <a:lnTo>
                  <a:pt x="1469" y="8625"/>
                </a:lnTo>
                <a:cubicBezTo>
                  <a:pt x="571" y="8747"/>
                  <a:pt x="-76" y="9606"/>
                  <a:pt x="7" y="10567"/>
                </a:cubicBezTo>
                <a:cubicBezTo>
                  <a:pt x="79" y="11398"/>
                  <a:pt x="690" y="12061"/>
                  <a:pt x="1469" y="12151"/>
                </a:cubicBezTo>
                <a:lnTo>
                  <a:pt x="16119" y="12151"/>
                </a:lnTo>
                <a:lnTo>
                  <a:pt x="11011" y="17618"/>
                </a:lnTo>
                <a:cubicBezTo>
                  <a:pt x="10304" y="18258"/>
                  <a:pt x="10181" y="19372"/>
                  <a:pt x="10730" y="20169"/>
                </a:cubicBezTo>
                <a:cubicBezTo>
                  <a:pt x="11301" y="20996"/>
                  <a:pt x="12385" y="21188"/>
                  <a:pt x="13176" y="2060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6858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46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74" r:id="rId2"/>
    <p:sldLayoutId id="2147484361" r:id="rId3"/>
    <p:sldLayoutId id="2147484419" r:id="rId4"/>
    <p:sldLayoutId id="2147484418" r:id="rId5"/>
    <p:sldLayoutId id="2147484354" r:id="rId6"/>
    <p:sldLayoutId id="2147484379" r:id="rId7"/>
    <p:sldLayoutId id="2147484378" r:id="rId8"/>
    <p:sldLayoutId id="2147484360" r:id="rId9"/>
    <p:sldLayoutId id="2147484381" r:id="rId10"/>
    <p:sldLayoutId id="2147484385" r:id="rId11"/>
    <p:sldLayoutId id="2147484377" r:id="rId12"/>
    <p:sldLayoutId id="2147484366" r:id="rId13"/>
    <p:sldLayoutId id="2147484376" r:id="rId14"/>
    <p:sldLayoutId id="2147484353" r:id="rId15"/>
    <p:sldLayoutId id="2147484384" r:id="rId16"/>
    <p:sldLayoutId id="2147484416" r:id="rId17"/>
    <p:sldLayoutId id="2147484417" r:id="rId18"/>
    <p:sldLayoutId id="2147484420" r:id="rId19"/>
    <p:sldLayoutId id="214748442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/>
        <a:defRPr sz="165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141682" algn="l"/>
        </a:tabLst>
        <a:defRPr sz="15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141682" algn="l"/>
        </a:tabLst>
        <a:defRPr sz="15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141682" algn="l"/>
        </a:tabLst>
        <a:defRPr sz="15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141682" algn="l"/>
        </a:tabLst>
        <a:defRPr sz="1500" b="1">
          <a:solidFill>
            <a:schemeClr val="tx1"/>
          </a:solidFill>
          <a:latin typeface="Arial" charset="0"/>
        </a:defRPr>
      </a:lvl5pPr>
      <a:lvl6pPr marL="342892" algn="l" rtl="0" fontAlgn="base">
        <a:spcBef>
          <a:spcPct val="0"/>
        </a:spcBef>
        <a:spcAft>
          <a:spcPct val="0"/>
        </a:spcAft>
        <a:tabLst>
          <a:tab pos="141682" algn="l"/>
        </a:tabLst>
        <a:defRPr b="1">
          <a:solidFill>
            <a:srgbClr val="777777"/>
          </a:solidFill>
          <a:latin typeface="Arial" charset="0"/>
        </a:defRPr>
      </a:lvl6pPr>
      <a:lvl7pPr marL="685783" algn="l" rtl="0" fontAlgn="base">
        <a:spcBef>
          <a:spcPct val="0"/>
        </a:spcBef>
        <a:spcAft>
          <a:spcPct val="0"/>
        </a:spcAft>
        <a:tabLst>
          <a:tab pos="141682" algn="l"/>
        </a:tabLst>
        <a:defRPr b="1">
          <a:solidFill>
            <a:srgbClr val="777777"/>
          </a:solidFill>
          <a:latin typeface="Arial" charset="0"/>
        </a:defRPr>
      </a:lvl7pPr>
      <a:lvl8pPr marL="1028675" algn="l" rtl="0" fontAlgn="base">
        <a:spcBef>
          <a:spcPct val="0"/>
        </a:spcBef>
        <a:spcAft>
          <a:spcPct val="0"/>
        </a:spcAft>
        <a:tabLst>
          <a:tab pos="141682" algn="l"/>
        </a:tabLst>
        <a:defRPr b="1">
          <a:solidFill>
            <a:srgbClr val="777777"/>
          </a:solidFill>
          <a:latin typeface="Arial" charset="0"/>
        </a:defRPr>
      </a:lvl8pPr>
      <a:lvl9pPr marL="1371566" algn="l" rtl="0" fontAlgn="base">
        <a:spcBef>
          <a:spcPct val="0"/>
        </a:spcBef>
        <a:spcAft>
          <a:spcPct val="0"/>
        </a:spcAft>
        <a:tabLst>
          <a:tab pos="141682" algn="l"/>
        </a:tabLst>
        <a:defRPr b="1">
          <a:solidFill>
            <a:srgbClr val="777777"/>
          </a:solidFill>
          <a:latin typeface="Arial" charset="0"/>
        </a:defRPr>
      </a:lvl9pPr>
    </p:titleStyle>
    <p:bodyStyle>
      <a:lvl1pPr marL="257169" indent="-257169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defRPr sz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3347" indent="-132157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buClr>
          <a:srgbClr val="DA213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538150" indent="-111917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buChar char="-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752557" indent="-133347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buFont typeface="Symbol" panose="05050102010706020507" pitchFamily="18" charset="2"/>
        <a:buChar char="-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752557" indent="-133347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buClr>
          <a:srgbClr val="DA213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0" marR="0" indent="0" algn="l" defTabSz="685783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lang="en-GB" sz="1200" noProof="0" dirty="0" smtClean="0">
          <a:solidFill>
            <a:srgbClr val="D71A2F"/>
          </a:solidFill>
          <a:latin typeface="Arial Black" panose="020B0A04020102020204" pitchFamily="34" charset="0"/>
        </a:defRPr>
      </a:lvl6pPr>
      <a:lvl7pPr marL="2440720" indent="-158350" algn="l" rtl="0" fontAlgn="base">
        <a:lnSpc>
          <a:spcPct val="130000"/>
        </a:lnSpc>
        <a:spcBef>
          <a:spcPct val="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</a:defRPr>
      </a:lvl7pPr>
      <a:lvl8pPr marL="2783612" indent="-158350" algn="l" rtl="0" fontAlgn="base">
        <a:lnSpc>
          <a:spcPct val="130000"/>
        </a:lnSpc>
        <a:spcBef>
          <a:spcPct val="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</a:defRPr>
      </a:lvl8pPr>
      <a:lvl9pPr marL="3126503" indent="-158350" algn="l" rtl="0" fontAlgn="base">
        <a:lnSpc>
          <a:spcPct val="130000"/>
        </a:lnSpc>
        <a:spcBef>
          <a:spcPct val="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7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695" userDrawn="1">
          <p15:clr>
            <a:srgbClr val="F26B43"/>
          </p15:clr>
        </p15:guide>
        <p15:guide id="4" pos="178" userDrawn="1">
          <p15:clr>
            <a:srgbClr val="F26B43"/>
          </p15:clr>
        </p15:guide>
        <p15:guide id="5" orient="horz" pos="3011" userDrawn="1">
          <p15:clr>
            <a:srgbClr val="F26B43"/>
          </p15:clr>
        </p15:guide>
        <p15:guide id="6" pos="5582" userDrawn="1">
          <p15:clr>
            <a:srgbClr val="F26B43"/>
          </p15:clr>
        </p15:guide>
        <p15:guide id="7" pos="90" userDrawn="1">
          <p15:clr>
            <a:srgbClr val="F26B43"/>
          </p15:clr>
        </p15:guide>
        <p15:guide id="8" pos="272" userDrawn="1">
          <p15:clr>
            <a:srgbClr val="F26B43"/>
          </p15:clr>
        </p15:guide>
        <p15:guide id="9" orient="horz" pos="88" userDrawn="1">
          <p15:clr>
            <a:srgbClr val="F26B43"/>
          </p15:clr>
        </p15:guide>
        <p15:guide id="10" orient="horz" pos="3152" userDrawn="1">
          <p15:clr>
            <a:srgbClr val="F26B43"/>
          </p15:clr>
        </p15:guide>
        <p15:guide id="11" pos="56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8"/>
          </a:xfrm>
          <a:prstGeom prst="rect">
            <a:avLst/>
          </a:prstGeom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9891" y="219018"/>
            <a:ext cx="7249623" cy="3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Headline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5929" y="914402"/>
            <a:ext cx="8568000" cy="408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8437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6" r:id="rId9"/>
    <p:sldLayoutId id="2147484397" r:id="rId10"/>
    <p:sldLayoutId id="2147484398" r:id="rId11"/>
    <p:sldLayoutId id="2147484395" r:id="rId12"/>
    <p:sldLayoutId id="2147484399" r:id="rId13"/>
    <p:sldLayoutId id="214748440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/>
        <a:defRPr sz="165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141682" algn="l"/>
        </a:tabLst>
        <a:defRPr sz="15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141682" algn="l"/>
        </a:tabLst>
        <a:defRPr sz="15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141682" algn="l"/>
        </a:tabLst>
        <a:defRPr sz="15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141682" algn="l"/>
        </a:tabLst>
        <a:defRPr sz="1500" b="1">
          <a:solidFill>
            <a:schemeClr val="tx1"/>
          </a:solidFill>
          <a:latin typeface="Arial" charset="0"/>
        </a:defRPr>
      </a:lvl5pPr>
      <a:lvl6pPr marL="342892" algn="l" rtl="0" fontAlgn="base">
        <a:spcBef>
          <a:spcPct val="0"/>
        </a:spcBef>
        <a:spcAft>
          <a:spcPct val="0"/>
        </a:spcAft>
        <a:tabLst>
          <a:tab pos="141682" algn="l"/>
        </a:tabLst>
        <a:defRPr b="1">
          <a:solidFill>
            <a:srgbClr val="777777"/>
          </a:solidFill>
          <a:latin typeface="Arial" charset="0"/>
        </a:defRPr>
      </a:lvl6pPr>
      <a:lvl7pPr marL="685783" algn="l" rtl="0" fontAlgn="base">
        <a:spcBef>
          <a:spcPct val="0"/>
        </a:spcBef>
        <a:spcAft>
          <a:spcPct val="0"/>
        </a:spcAft>
        <a:tabLst>
          <a:tab pos="141682" algn="l"/>
        </a:tabLst>
        <a:defRPr b="1">
          <a:solidFill>
            <a:srgbClr val="777777"/>
          </a:solidFill>
          <a:latin typeface="Arial" charset="0"/>
        </a:defRPr>
      </a:lvl7pPr>
      <a:lvl8pPr marL="1028675" algn="l" rtl="0" fontAlgn="base">
        <a:spcBef>
          <a:spcPct val="0"/>
        </a:spcBef>
        <a:spcAft>
          <a:spcPct val="0"/>
        </a:spcAft>
        <a:tabLst>
          <a:tab pos="141682" algn="l"/>
        </a:tabLst>
        <a:defRPr b="1">
          <a:solidFill>
            <a:srgbClr val="777777"/>
          </a:solidFill>
          <a:latin typeface="Arial" charset="0"/>
        </a:defRPr>
      </a:lvl8pPr>
      <a:lvl9pPr marL="1371566" algn="l" rtl="0" fontAlgn="base">
        <a:spcBef>
          <a:spcPct val="0"/>
        </a:spcBef>
        <a:spcAft>
          <a:spcPct val="0"/>
        </a:spcAft>
        <a:tabLst>
          <a:tab pos="141682" algn="l"/>
        </a:tabLst>
        <a:defRPr b="1">
          <a:solidFill>
            <a:srgbClr val="777777"/>
          </a:solidFill>
          <a:latin typeface="Arial" charset="0"/>
        </a:defRPr>
      </a:lvl9pPr>
    </p:titleStyle>
    <p:bodyStyle>
      <a:lvl1pPr marL="257169" indent="-257169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defRPr sz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3347" indent="-132157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buClr>
          <a:srgbClr val="DA213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538150" indent="-111917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buChar char="-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752557" indent="-133347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buFont typeface="Symbol" panose="05050102010706020507" pitchFamily="18" charset="2"/>
        <a:buChar char="-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752557" indent="-133347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buClr>
          <a:srgbClr val="DA213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0" marR="0" indent="0" algn="l" defTabSz="685783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lang="en-GB" sz="1200" noProof="0" dirty="0" smtClean="0">
          <a:solidFill>
            <a:srgbClr val="D71A2F"/>
          </a:solidFill>
          <a:latin typeface="Arial Black" panose="020B0A04020102020204" pitchFamily="34" charset="0"/>
        </a:defRPr>
      </a:lvl6pPr>
      <a:lvl7pPr marL="2440720" indent="-158350" algn="l" rtl="0" fontAlgn="base">
        <a:lnSpc>
          <a:spcPct val="130000"/>
        </a:lnSpc>
        <a:spcBef>
          <a:spcPct val="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</a:defRPr>
      </a:lvl7pPr>
      <a:lvl8pPr marL="2783612" indent="-158350" algn="l" rtl="0" fontAlgn="base">
        <a:lnSpc>
          <a:spcPct val="130000"/>
        </a:lnSpc>
        <a:spcBef>
          <a:spcPct val="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</a:defRPr>
      </a:lvl8pPr>
      <a:lvl9pPr marL="3126503" indent="-158350" algn="l" rtl="0" fontAlgn="base">
        <a:lnSpc>
          <a:spcPct val="130000"/>
        </a:lnSpc>
        <a:spcBef>
          <a:spcPct val="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7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695">
          <p15:clr>
            <a:srgbClr val="F26B43"/>
          </p15:clr>
        </p15:guide>
        <p15:guide id="4" pos="178">
          <p15:clr>
            <a:srgbClr val="F26B43"/>
          </p15:clr>
        </p15:guide>
        <p15:guide id="5" orient="horz" pos="3011">
          <p15:clr>
            <a:srgbClr val="F26B43"/>
          </p15:clr>
        </p15:guide>
        <p15:guide id="6" pos="5582">
          <p15:clr>
            <a:srgbClr val="F26B43"/>
          </p15:clr>
        </p15:guide>
        <p15:guide id="7" pos="90">
          <p15:clr>
            <a:srgbClr val="F26B43"/>
          </p15:clr>
        </p15:guide>
        <p15:guide id="8" pos="272">
          <p15:clr>
            <a:srgbClr val="F26B43"/>
          </p15:clr>
        </p15:guide>
        <p15:guide id="9" orient="horz" pos="88">
          <p15:clr>
            <a:srgbClr val="F26B43"/>
          </p15:clr>
        </p15:guide>
        <p15:guide id="10" orient="horz" pos="3162" userDrawn="1">
          <p15:clr>
            <a:srgbClr val="F26B43"/>
          </p15:clr>
        </p15:guide>
        <p15:guide id="11" pos="5670">
          <p15:clr>
            <a:srgbClr val="F26B43"/>
          </p15:clr>
        </p15:guide>
        <p15:guide id="12" orient="horz" pos="308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2"/>
          <p:cNvSpPr/>
          <p:nvPr userDrawn="1"/>
        </p:nvSpPr>
        <p:spPr>
          <a:xfrm>
            <a:off x="8726425" y="4888349"/>
            <a:ext cx="135000" cy="1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150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8"/>
          </a:xfrm>
          <a:prstGeom prst="rect">
            <a:avLst/>
          </a:prstGeom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9891" y="219018"/>
            <a:ext cx="7249623" cy="3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Headline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5929" y="914402"/>
            <a:ext cx="856800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Text</a:t>
            </a:r>
          </a:p>
        </p:txBody>
      </p:sp>
      <p:sp>
        <p:nvSpPr>
          <p:cNvPr id="11" name="Rechteck 10"/>
          <p:cNvSpPr>
            <a:spLocks/>
          </p:cNvSpPr>
          <p:nvPr userDrawn="1"/>
        </p:nvSpPr>
        <p:spPr bwMode="auto">
          <a:xfrm>
            <a:off x="241422" y="4867846"/>
            <a:ext cx="261247" cy="17621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tabLst>
                <a:tab pos="2961012" algn="ctr"/>
                <a:tab pos="6095848" algn="r"/>
                <a:tab pos="6586374" algn="r"/>
              </a:tabLst>
              <a:defRPr/>
            </a:pPr>
            <a:fld id="{2A605FED-7AC8-4412-BF98-CCE815642EF6}" type="slidenum">
              <a:rPr lang="de-DE" sz="45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>
                <a:spcBef>
                  <a:spcPct val="50000"/>
                </a:spcBef>
                <a:tabLst>
                  <a:tab pos="2961012" algn="ctr"/>
                  <a:tab pos="6095848" algn="r"/>
                  <a:tab pos="6586374" algn="r"/>
                </a:tabLst>
                <a:defRPr/>
              </a:pPr>
              <a:t>‹#›</a:t>
            </a:fld>
            <a:endParaRPr lang="en-GB" sz="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657183" y="4920135"/>
            <a:ext cx="2160000" cy="1080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hape 2"/>
          <p:cNvSpPr/>
          <p:nvPr userDrawn="1"/>
        </p:nvSpPr>
        <p:spPr>
          <a:xfrm>
            <a:off x="286070" y="4888451"/>
            <a:ext cx="135000" cy="1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A212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1500"/>
          </a:p>
        </p:txBody>
      </p:sp>
      <p:sp>
        <p:nvSpPr>
          <p:cNvPr id="16" name="Rechteck 15"/>
          <p:cNvSpPr>
            <a:spLocks/>
          </p:cNvSpPr>
          <p:nvPr userDrawn="1"/>
        </p:nvSpPr>
        <p:spPr bwMode="auto">
          <a:xfrm>
            <a:off x="222948" y="4867846"/>
            <a:ext cx="261247" cy="17621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tabLst>
                <a:tab pos="2961012" algn="ctr"/>
                <a:tab pos="6095848" algn="r"/>
                <a:tab pos="6586374" algn="r"/>
              </a:tabLst>
              <a:defRPr/>
            </a:pPr>
            <a:fld id="{2A605FED-7AC8-4412-BF98-CCE815642EF6}" type="slidenum">
              <a:rPr lang="de-DE" sz="45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>
                <a:spcBef>
                  <a:spcPct val="50000"/>
                </a:spcBef>
                <a:tabLst>
                  <a:tab pos="2961012" algn="ctr"/>
                  <a:tab pos="6095848" algn="r"/>
                  <a:tab pos="6586374" algn="r"/>
                </a:tabLst>
                <a:defRPr/>
              </a:pPr>
              <a:t>‹#›</a:t>
            </a:fld>
            <a:endParaRPr lang="en-GB" sz="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hape 181"/>
          <p:cNvSpPr/>
          <p:nvPr userDrawn="1"/>
        </p:nvSpPr>
        <p:spPr>
          <a:xfrm>
            <a:off x="8748706" y="4920135"/>
            <a:ext cx="87127" cy="73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0941" extrusionOk="0">
                <a:moveTo>
                  <a:pt x="13176" y="20602"/>
                </a:moveTo>
                <a:lnTo>
                  <a:pt x="21150" y="11994"/>
                </a:lnTo>
                <a:cubicBezTo>
                  <a:pt x="21395" y="11558"/>
                  <a:pt x="21524" y="11059"/>
                  <a:pt x="21524" y="10551"/>
                </a:cubicBezTo>
                <a:cubicBezTo>
                  <a:pt x="21524" y="10043"/>
                  <a:pt x="21395" y="9544"/>
                  <a:pt x="21150" y="9108"/>
                </a:cubicBezTo>
                <a:lnTo>
                  <a:pt x="12925" y="206"/>
                </a:lnTo>
                <a:cubicBezTo>
                  <a:pt x="11762" y="-412"/>
                  <a:pt x="10383" y="427"/>
                  <a:pt x="10291" y="1808"/>
                </a:cubicBezTo>
                <a:cubicBezTo>
                  <a:pt x="10270" y="2132"/>
                  <a:pt x="10338" y="2456"/>
                  <a:pt x="10487" y="2740"/>
                </a:cubicBezTo>
                <a:lnTo>
                  <a:pt x="15980" y="8625"/>
                </a:lnTo>
                <a:lnTo>
                  <a:pt x="1469" y="8625"/>
                </a:lnTo>
                <a:cubicBezTo>
                  <a:pt x="571" y="8747"/>
                  <a:pt x="-76" y="9606"/>
                  <a:pt x="7" y="10567"/>
                </a:cubicBezTo>
                <a:cubicBezTo>
                  <a:pt x="79" y="11398"/>
                  <a:pt x="690" y="12061"/>
                  <a:pt x="1469" y="12151"/>
                </a:cubicBezTo>
                <a:lnTo>
                  <a:pt x="16119" y="12151"/>
                </a:lnTo>
                <a:lnTo>
                  <a:pt x="11011" y="17618"/>
                </a:lnTo>
                <a:cubicBezTo>
                  <a:pt x="10304" y="18258"/>
                  <a:pt x="10181" y="19372"/>
                  <a:pt x="10730" y="20169"/>
                </a:cubicBezTo>
                <a:cubicBezTo>
                  <a:pt x="11301" y="20996"/>
                  <a:pt x="12385" y="21188"/>
                  <a:pt x="13176" y="2060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6858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40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4413" r:id="rId12"/>
    <p:sldLayoutId id="2147484414" r:id="rId13"/>
    <p:sldLayoutId id="214748441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/>
        <a:defRPr sz="165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141682" algn="l"/>
        </a:tabLst>
        <a:defRPr sz="15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141682" algn="l"/>
        </a:tabLst>
        <a:defRPr sz="15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141682" algn="l"/>
        </a:tabLst>
        <a:defRPr sz="15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141682" algn="l"/>
        </a:tabLst>
        <a:defRPr sz="1500" b="1">
          <a:solidFill>
            <a:schemeClr val="tx1"/>
          </a:solidFill>
          <a:latin typeface="Arial" charset="0"/>
        </a:defRPr>
      </a:lvl5pPr>
      <a:lvl6pPr marL="342892" algn="l" rtl="0" fontAlgn="base">
        <a:spcBef>
          <a:spcPct val="0"/>
        </a:spcBef>
        <a:spcAft>
          <a:spcPct val="0"/>
        </a:spcAft>
        <a:tabLst>
          <a:tab pos="141682" algn="l"/>
        </a:tabLst>
        <a:defRPr b="1">
          <a:solidFill>
            <a:srgbClr val="777777"/>
          </a:solidFill>
          <a:latin typeface="Arial" charset="0"/>
        </a:defRPr>
      </a:lvl6pPr>
      <a:lvl7pPr marL="685783" algn="l" rtl="0" fontAlgn="base">
        <a:spcBef>
          <a:spcPct val="0"/>
        </a:spcBef>
        <a:spcAft>
          <a:spcPct val="0"/>
        </a:spcAft>
        <a:tabLst>
          <a:tab pos="141682" algn="l"/>
        </a:tabLst>
        <a:defRPr b="1">
          <a:solidFill>
            <a:srgbClr val="777777"/>
          </a:solidFill>
          <a:latin typeface="Arial" charset="0"/>
        </a:defRPr>
      </a:lvl7pPr>
      <a:lvl8pPr marL="1028675" algn="l" rtl="0" fontAlgn="base">
        <a:spcBef>
          <a:spcPct val="0"/>
        </a:spcBef>
        <a:spcAft>
          <a:spcPct val="0"/>
        </a:spcAft>
        <a:tabLst>
          <a:tab pos="141682" algn="l"/>
        </a:tabLst>
        <a:defRPr b="1">
          <a:solidFill>
            <a:srgbClr val="777777"/>
          </a:solidFill>
          <a:latin typeface="Arial" charset="0"/>
        </a:defRPr>
      </a:lvl8pPr>
      <a:lvl9pPr marL="1371566" algn="l" rtl="0" fontAlgn="base">
        <a:spcBef>
          <a:spcPct val="0"/>
        </a:spcBef>
        <a:spcAft>
          <a:spcPct val="0"/>
        </a:spcAft>
        <a:tabLst>
          <a:tab pos="141682" algn="l"/>
        </a:tabLst>
        <a:defRPr b="1">
          <a:solidFill>
            <a:srgbClr val="777777"/>
          </a:solidFill>
          <a:latin typeface="Arial" charset="0"/>
        </a:defRPr>
      </a:lvl9pPr>
    </p:titleStyle>
    <p:bodyStyle>
      <a:lvl1pPr marL="257169" indent="-257169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defRPr sz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3347" indent="-132157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buClr>
          <a:srgbClr val="DA213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538150" indent="-111917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buChar char="-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752557" indent="-133347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buFont typeface="Symbol" panose="05050102010706020507" pitchFamily="18" charset="2"/>
        <a:buChar char="-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752557" indent="-133347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buClr>
          <a:srgbClr val="DA213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0" marR="0" indent="0" algn="l" defTabSz="685783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lang="en-GB" sz="1200" noProof="0" dirty="0" smtClean="0">
          <a:solidFill>
            <a:srgbClr val="D71A2F"/>
          </a:solidFill>
          <a:latin typeface="Arial Black" panose="020B0A04020102020204" pitchFamily="34" charset="0"/>
        </a:defRPr>
      </a:lvl6pPr>
      <a:lvl7pPr marL="2440720" indent="-158350" algn="l" rtl="0" fontAlgn="base">
        <a:lnSpc>
          <a:spcPct val="130000"/>
        </a:lnSpc>
        <a:spcBef>
          <a:spcPct val="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</a:defRPr>
      </a:lvl7pPr>
      <a:lvl8pPr marL="2783612" indent="-158350" algn="l" rtl="0" fontAlgn="base">
        <a:lnSpc>
          <a:spcPct val="130000"/>
        </a:lnSpc>
        <a:spcBef>
          <a:spcPct val="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</a:defRPr>
      </a:lvl8pPr>
      <a:lvl9pPr marL="3126503" indent="-158350" algn="l" rtl="0" fontAlgn="base">
        <a:lnSpc>
          <a:spcPct val="130000"/>
        </a:lnSpc>
        <a:spcBef>
          <a:spcPct val="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7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695">
          <p15:clr>
            <a:srgbClr val="F26B43"/>
          </p15:clr>
        </p15:guide>
        <p15:guide id="4" pos="178">
          <p15:clr>
            <a:srgbClr val="F26B43"/>
          </p15:clr>
        </p15:guide>
        <p15:guide id="5" orient="horz" pos="3011">
          <p15:clr>
            <a:srgbClr val="F26B43"/>
          </p15:clr>
        </p15:guide>
        <p15:guide id="6" pos="5582">
          <p15:clr>
            <a:srgbClr val="F26B43"/>
          </p15:clr>
        </p15:guide>
        <p15:guide id="7" pos="90">
          <p15:clr>
            <a:srgbClr val="F26B43"/>
          </p15:clr>
        </p15:guide>
        <p15:guide id="8" pos="272">
          <p15:clr>
            <a:srgbClr val="F26B43"/>
          </p15:clr>
        </p15:guide>
        <p15:guide id="9" orient="horz" pos="88">
          <p15:clr>
            <a:srgbClr val="F26B43"/>
          </p15:clr>
        </p15:guide>
        <p15:guide id="10" orient="horz" pos="3152">
          <p15:clr>
            <a:srgbClr val="F26B43"/>
          </p15:clr>
        </p15:guide>
        <p15:guide id="11" pos="567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2"/>
          <p:cNvSpPr/>
          <p:nvPr userDrawn="1"/>
        </p:nvSpPr>
        <p:spPr>
          <a:xfrm>
            <a:off x="8726425" y="4888349"/>
            <a:ext cx="135000" cy="1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150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8" y="294350"/>
            <a:ext cx="1204219" cy="272788"/>
          </a:xfrm>
          <a:prstGeom prst="rect">
            <a:avLst/>
          </a:prstGeom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9891" y="219018"/>
            <a:ext cx="7249623" cy="3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Headline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5929" y="914402"/>
            <a:ext cx="856800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Text</a:t>
            </a:r>
          </a:p>
        </p:txBody>
      </p:sp>
      <p:sp>
        <p:nvSpPr>
          <p:cNvPr id="11" name="Rechteck 10"/>
          <p:cNvSpPr>
            <a:spLocks/>
          </p:cNvSpPr>
          <p:nvPr userDrawn="1"/>
        </p:nvSpPr>
        <p:spPr bwMode="auto">
          <a:xfrm>
            <a:off x="241422" y="4867846"/>
            <a:ext cx="261247" cy="17621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tabLst>
                <a:tab pos="2961012" algn="ctr"/>
                <a:tab pos="6095848" algn="r"/>
                <a:tab pos="6586374" algn="r"/>
              </a:tabLst>
              <a:defRPr/>
            </a:pPr>
            <a:fld id="{2A605FED-7AC8-4412-BF98-CCE815642EF6}" type="slidenum">
              <a:rPr lang="de-DE" sz="45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>
                <a:spcBef>
                  <a:spcPct val="50000"/>
                </a:spcBef>
                <a:tabLst>
                  <a:tab pos="2961012" algn="ctr"/>
                  <a:tab pos="6095848" algn="r"/>
                  <a:tab pos="6586374" algn="r"/>
                </a:tabLst>
                <a:defRPr/>
              </a:pPr>
              <a:t>‹#›</a:t>
            </a:fld>
            <a:endParaRPr lang="en-GB" sz="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657183" y="4920135"/>
            <a:ext cx="2160000" cy="1080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hape 2"/>
          <p:cNvSpPr/>
          <p:nvPr userDrawn="1"/>
        </p:nvSpPr>
        <p:spPr>
          <a:xfrm>
            <a:off x="286070" y="4888451"/>
            <a:ext cx="135000" cy="1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A212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1500"/>
          </a:p>
        </p:txBody>
      </p:sp>
      <p:sp>
        <p:nvSpPr>
          <p:cNvPr id="16" name="Rechteck 15"/>
          <p:cNvSpPr>
            <a:spLocks/>
          </p:cNvSpPr>
          <p:nvPr userDrawn="1"/>
        </p:nvSpPr>
        <p:spPr bwMode="auto">
          <a:xfrm>
            <a:off x="222948" y="4867846"/>
            <a:ext cx="261247" cy="17621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tabLst>
                <a:tab pos="2961012" algn="ctr"/>
                <a:tab pos="6095848" algn="r"/>
                <a:tab pos="6586374" algn="r"/>
              </a:tabLst>
              <a:defRPr/>
            </a:pPr>
            <a:fld id="{2A605FED-7AC8-4412-BF98-CCE815642EF6}" type="slidenum">
              <a:rPr lang="de-DE" sz="45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>
                <a:spcBef>
                  <a:spcPct val="50000"/>
                </a:spcBef>
                <a:tabLst>
                  <a:tab pos="2961012" algn="ctr"/>
                  <a:tab pos="6095848" algn="r"/>
                  <a:tab pos="6586374" algn="r"/>
                </a:tabLst>
                <a:defRPr/>
              </a:pPr>
              <a:t>‹#›</a:t>
            </a:fld>
            <a:endParaRPr lang="en-GB" sz="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hape 181"/>
          <p:cNvSpPr/>
          <p:nvPr userDrawn="1"/>
        </p:nvSpPr>
        <p:spPr>
          <a:xfrm>
            <a:off x="8748706" y="4920135"/>
            <a:ext cx="87127" cy="73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0941" extrusionOk="0">
                <a:moveTo>
                  <a:pt x="13176" y="20602"/>
                </a:moveTo>
                <a:lnTo>
                  <a:pt x="21150" y="11994"/>
                </a:lnTo>
                <a:cubicBezTo>
                  <a:pt x="21395" y="11558"/>
                  <a:pt x="21524" y="11059"/>
                  <a:pt x="21524" y="10551"/>
                </a:cubicBezTo>
                <a:cubicBezTo>
                  <a:pt x="21524" y="10043"/>
                  <a:pt x="21395" y="9544"/>
                  <a:pt x="21150" y="9108"/>
                </a:cubicBezTo>
                <a:lnTo>
                  <a:pt x="12925" y="206"/>
                </a:lnTo>
                <a:cubicBezTo>
                  <a:pt x="11762" y="-412"/>
                  <a:pt x="10383" y="427"/>
                  <a:pt x="10291" y="1808"/>
                </a:cubicBezTo>
                <a:cubicBezTo>
                  <a:pt x="10270" y="2132"/>
                  <a:pt x="10338" y="2456"/>
                  <a:pt x="10487" y="2740"/>
                </a:cubicBezTo>
                <a:lnTo>
                  <a:pt x="15980" y="8625"/>
                </a:lnTo>
                <a:lnTo>
                  <a:pt x="1469" y="8625"/>
                </a:lnTo>
                <a:cubicBezTo>
                  <a:pt x="571" y="8747"/>
                  <a:pt x="-76" y="9606"/>
                  <a:pt x="7" y="10567"/>
                </a:cubicBezTo>
                <a:cubicBezTo>
                  <a:pt x="79" y="11398"/>
                  <a:pt x="690" y="12061"/>
                  <a:pt x="1469" y="12151"/>
                </a:cubicBezTo>
                <a:lnTo>
                  <a:pt x="16119" y="12151"/>
                </a:lnTo>
                <a:lnTo>
                  <a:pt x="11011" y="17618"/>
                </a:lnTo>
                <a:cubicBezTo>
                  <a:pt x="10304" y="18258"/>
                  <a:pt x="10181" y="19372"/>
                  <a:pt x="10730" y="20169"/>
                </a:cubicBezTo>
                <a:cubicBezTo>
                  <a:pt x="11301" y="20996"/>
                  <a:pt x="12385" y="21188"/>
                  <a:pt x="13176" y="2060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6858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79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  <p:sldLayoutId id="2147484434" r:id="rId12"/>
    <p:sldLayoutId id="2147484435" r:id="rId13"/>
    <p:sldLayoutId id="2147484436" r:id="rId14"/>
    <p:sldLayoutId id="2147484437" r:id="rId15"/>
    <p:sldLayoutId id="2147484438" r:id="rId16"/>
    <p:sldLayoutId id="214748443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/>
        <a:defRPr sz="165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141682" algn="l"/>
        </a:tabLst>
        <a:defRPr sz="15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141682" algn="l"/>
        </a:tabLst>
        <a:defRPr sz="15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141682" algn="l"/>
        </a:tabLst>
        <a:defRPr sz="15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141682" algn="l"/>
        </a:tabLst>
        <a:defRPr sz="1500" b="1">
          <a:solidFill>
            <a:schemeClr val="tx1"/>
          </a:solidFill>
          <a:latin typeface="Arial" charset="0"/>
        </a:defRPr>
      </a:lvl5pPr>
      <a:lvl6pPr marL="342892" algn="l" rtl="0" fontAlgn="base">
        <a:spcBef>
          <a:spcPct val="0"/>
        </a:spcBef>
        <a:spcAft>
          <a:spcPct val="0"/>
        </a:spcAft>
        <a:tabLst>
          <a:tab pos="141682" algn="l"/>
        </a:tabLst>
        <a:defRPr b="1">
          <a:solidFill>
            <a:srgbClr val="777777"/>
          </a:solidFill>
          <a:latin typeface="Arial" charset="0"/>
        </a:defRPr>
      </a:lvl6pPr>
      <a:lvl7pPr marL="685783" algn="l" rtl="0" fontAlgn="base">
        <a:spcBef>
          <a:spcPct val="0"/>
        </a:spcBef>
        <a:spcAft>
          <a:spcPct val="0"/>
        </a:spcAft>
        <a:tabLst>
          <a:tab pos="141682" algn="l"/>
        </a:tabLst>
        <a:defRPr b="1">
          <a:solidFill>
            <a:srgbClr val="777777"/>
          </a:solidFill>
          <a:latin typeface="Arial" charset="0"/>
        </a:defRPr>
      </a:lvl7pPr>
      <a:lvl8pPr marL="1028675" algn="l" rtl="0" fontAlgn="base">
        <a:spcBef>
          <a:spcPct val="0"/>
        </a:spcBef>
        <a:spcAft>
          <a:spcPct val="0"/>
        </a:spcAft>
        <a:tabLst>
          <a:tab pos="141682" algn="l"/>
        </a:tabLst>
        <a:defRPr b="1">
          <a:solidFill>
            <a:srgbClr val="777777"/>
          </a:solidFill>
          <a:latin typeface="Arial" charset="0"/>
        </a:defRPr>
      </a:lvl8pPr>
      <a:lvl9pPr marL="1371566" algn="l" rtl="0" fontAlgn="base">
        <a:spcBef>
          <a:spcPct val="0"/>
        </a:spcBef>
        <a:spcAft>
          <a:spcPct val="0"/>
        </a:spcAft>
        <a:tabLst>
          <a:tab pos="141682" algn="l"/>
        </a:tabLst>
        <a:defRPr b="1">
          <a:solidFill>
            <a:srgbClr val="777777"/>
          </a:solidFill>
          <a:latin typeface="Arial" charset="0"/>
        </a:defRPr>
      </a:lvl9pPr>
    </p:titleStyle>
    <p:bodyStyle>
      <a:lvl1pPr marL="257169" indent="-257169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defRPr sz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3347" indent="-132157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buClr>
          <a:srgbClr val="DA213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538150" indent="-111917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buChar char="-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752557" indent="-133347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buFont typeface="Symbol" panose="05050102010706020507" pitchFamily="18" charset="2"/>
        <a:buChar char="-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752557" indent="-133347" algn="l" rtl="0" eaLnBrk="0" fontAlgn="base" hangingPunct="0">
        <a:lnSpc>
          <a:spcPct val="100000"/>
        </a:lnSpc>
        <a:spcBef>
          <a:spcPts val="450"/>
        </a:spcBef>
        <a:spcAft>
          <a:spcPct val="0"/>
        </a:spcAft>
        <a:buClr>
          <a:srgbClr val="DA213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0" marR="0" indent="0" algn="l" defTabSz="685783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lang="en-GB" sz="1200" noProof="0" dirty="0" smtClean="0">
          <a:solidFill>
            <a:srgbClr val="D71A2F"/>
          </a:solidFill>
          <a:latin typeface="Arial Black" panose="020B0A04020102020204" pitchFamily="34" charset="0"/>
        </a:defRPr>
      </a:lvl6pPr>
      <a:lvl7pPr marL="2440720" indent="-158350" algn="l" rtl="0" fontAlgn="base">
        <a:lnSpc>
          <a:spcPct val="130000"/>
        </a:lnSpc>
        <a:spcBef>
          <a:spcPct val="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</a:defRPr>
      </a:lvl7pPr>
      <a:lvl8pPr marL="2783612" indent="-158350" algn="l" rtl="0" fontAlgn="base">
        <a:lnSpc>
          <a:spcPct val="130000"/>
        </a:lnSpc>
        <a:spcBef>
          <a:spcPct val="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</a:defRPr>
      </a:lvl8pPr>
      <a:lvl9pPr marL="3126503" indent="-158350" algn="l" rtl="0" fontAlgn="base">
        <a:lnSpc>
          <a:spcPct val="130000"/>
        </a:lnSpc>
        <a:spcBef>
          <a:spcPct val="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7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695">
          <p15:clr>
            <a:srgbClr val="F26B43"/>
          </p15:clr>
        </p15:guide>
        <p15:guide id="4" pos="178">
          <p15:clr>
            <a:srgbClr val="F26B43"/>
          </p15:clr>
        </p15:guide>
        <p15:guide id="5" orient="horz" pos="3011">
          <p15:clr>
            <a:srgbClr val="F26B43"/>
          </p15:clr>
        </p15:guide>
        <p15:guide id="6" pos="5582">
          <p15:clr>
            <a:srgbClr val="F26B43"/>
          </p15:clr>
        </p15:guide>
        <p15:guide id="7" pos="90">
          <p15:clr>
            <a:srgbClr val="F26B43"/>
          </p15:clr>
        </p15:guide>
        <p15:guide id="8" pos="272">
          <p15:clr>
            <a:srgbClr val="F26B43"/>
          </p15:clr>
        </p15:guide>
        <p15:guide id="9" orient="horz" pos="88">
          <p15:clr>
            <a:srgbClr val="F26B43"/>
          </p15:clr>
        </p15:guide>
        <p15:guide id="10" orient="horz" pos="3152">
          <p15:clr>
            <a:srgbClr val="F26B43"/>
          </p15:clr>
        </p15:guide>
        <p15:guide id="11" pos="56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414432" y="3959170"/>
            <a:ext cx="6582981" cy="5182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Motherson Automotive Technologies &amp; Engineering (MATE)</a:t>
            </a:r>
            <a:br>
              <a:rPr lang="en-GB" altLang="en-US" dirty="0"/>
            </a:br>
            <a:r>
              <a:rPr lang="en-GB" altLang="en-US" sz="1400" dirty="0"/>
              <a:t> </a:t>
            </a:r>
            <a:r>
              <a:rPr lang="en-GB" altLang="en-US" dirty="0"/>
              <a:t>Sanand, India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Version: August 2019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576344" y="1229923"/>
            <a:ext cx="1949160" cy="1882863"/>
            <a:chOff x="9940196" y="2113562"/>
            <a:chExt cx="3898319" cy="3765725"/>
          </a:xfrm>
        </p:grpSpPr>
        <p:sp>
          <p:nvSpPr>
            <p:cNvPr id="5" name="Shape 283"/>
            <p:cNvSpPr/>
            <p:nvPr/>
          </p:nvSpPr>
          <p:spPr>
            <a:xfrm>
              <a:off x="9940196" y="2113562"/>
              <a:ext cx="3765725" cy="376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A2128"/>
            </a:solidFill>
            <a:ln w="12700" cap="flat">
              <a:noFill/>
              <a:miter lim="400000"/>
            </a:ln>
            <a:effectLst/>
          </p:spPr>
          <p:txBody>
            <a:bodyPr wrap="square" lIns="48768" tIns="48768" rIns="48768" bIns="48768" numCol="1" anchor="ctr">
              <a:noAutofit/>
            </a:bodyPr>
            <a:lstStyle/>
            <a:p>
              <a:pPr defTabSz="514304">
                <a:defRPr sz="7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en-GB" sz="525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" name="Shape 284"/>
            <p:cNvSpPr/>
            <p:nvPr/>
          </p:nvSpPr>
          <p:spPr>
            <a:xfrm>
              <a:off x="10347755" y="2542124"/>
              <a:ext cx="3490760" cy="3057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8768" tIns="48768" rIns="48768" bIns="48768" numCol="1" anchor="ctr">
              <a:noAutofit/>
            </a:bodyPr>
            <a:lstStyle/>
            <a:p>
              <a:pPr defTabSz="514304">
                <a:lnSpc>
                  <a:spcPct val="90000"/>
                </a:lnSpc>
                <a:defRPr sz="1800"/>
              </a:pPr>
              <a:r>
                <a:rPr lang="en-GB" sz="1800" dirty="0">
                  <a:solidFill>
                    <a:srgbClr val="FFFFFF"/>
                  </a:solidFill>
                  <a:latin typeface="Arial Black" panose="020B0A04020102020204" pitchFamily="34" charset="0"/>
                  <a:ea typeface="Graphik Black"/>
                  <a:cs typeface="Graphik Black"/>
                  <a:sym typeface="Graphik Black"/>
                </a:rPr>
                <a:t>Proud to be part of our customers’ success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28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idx="4294967295"/>
          </p:nvPr>
        </p:nvSpPr>
        <p:spPr>
          <a:xfrm>
            <a:off x="287338" y="112750"/>
            <a:ext cx="7250113" cy="395288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en-IN" altLang="en-US" sz="1600" dirty="0">
                <a:solidFill>
                  <a:srgbClr val="DA212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PLANT – OVERVIEW Sanand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69891" y="2655397"/>
            <a:ext cx="1648043" cy="2957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600" b="1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891" y="641131"/>
            <a:ext cx="8306550" cy="41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idx="4294967295"/>
          </p:nvPr>
        </p:nvSpPr>
        <p:spPr>
          <a:xfrm>
            <a:off x="269891" y="219018"/>
            <a:ext cx="7249623" cy="395289"/>
          </a:xfrm>
        </p:spPr>
        <p:txBody>
          <a:bodyPr/>
          <a:lstStyle/>
          <a:p>
            <a:r>
              <a:rPr lang="en-US" altLang="en-US" sz="1600" dirty="0">
                <a:solidFill>
                  <a:srgbClr val="DA212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GEOGRAPHICAL FOOTPRINT – MATE SANAND &amp; CUSTOMERS</a:t>
            </a:r>
            <a:endParaRPr lang="de-DE" sz="1600" dirty="0"/>
          </a:p>
        </p:txBody>
      </p:sp>
      <p:sp>
        <p:nvSpPr>
          <p:cNvPr id="29" name="Textfeld 28"/>
          <p:cNvSpPr txBox="1"/>
          <p:nvPr/>
        </p:nvSpPr>
        <p:spPr>
          <a:xfrm>
            <a:off x="269891" y="2655397"/>
            <a:ext cx="1648043" cy="2957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600" b="1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8002" y="988863"/>
            <a:ext cx="6575253" cy="3569133"/>
            <a:chOff x="955344" y="979108"/>
            <a:chExt cx="9785444" cy="5586178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6" t="20882" r="3172" b="9433"/>
            <a:stretch>
              <a:fillRect/>
            </a:stretch>
          </p:blipFill>
          <p:spPr bwMode="auto">
            <a:xfrm>
              <a:off x="955344" y="979108"/>
              <a:ext cx="9785444" cy="5586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182" y="2238231"/>
              <a:ext cx="826177" cy="403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05" b="26392"/>
            <a:stretch>
              <a:fillRect/>
            </a:stretch>
          </p:blipFill>
          <p:spPr bwMode="auto">
            <a:xfrm>
              <a:off x="3300572" y="1110960"/>
              <a:ext cx="1149588" cy="51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79" b="10820"/>
            <a:stretch>
              <a:fillRect/>
            </a:stretch>
          </p:blipFill>
          <p:spPr bwMode="auto">
            <a:xfrm>
              <a:off x="6111254" y="4039838"/>
              <a:ext cx="825690" cy="65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7" y="996348"/>
            <a:ext cx="394811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1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2"/>
          <p:cNvSpPr txBox="1">
            <a:spLocks/>
          </p:cNvSpPr>
          <p:nvPr/>
        </p:nvSpPr>
        <p:spPr bwMode="auto">
          <a:xfrm>
            <a:off x="269891" y="219018"/>
            <a:ext cx="7249623" cy="3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sz="1650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sz="15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sz="15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sz="15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sz="1500" b="1">
                <a:solidFill>
                  <a:schemeClr val="tx1"/>
                </a:solidFill>
                <a:latin typeface="Arial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b="1">
                <a:solidFill>
                  <a:srgbClr val="777777"/>
                </a:solidFill>
                <a:latin typeface="Arial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b="1">
                <a:solidFill>
                  <a:srgbClr val="777777"/>
                </a:solidFill>
                <a:latin typeface="Arial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b="1">
                <a:solidFill>
                  <a:srgbClr val="777777"/>
                </a:solidFill>
                <a:latin typeface="Arial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b="1">
                <a:solidFill>
                  <a:srgbClr val="777777"/>
                </a:solidFill>
                <a:latin typeface="Arial" charset="0"/>
              </a:defRPr>
            </a:lvl9pPr>
          </a:lstStyle>
          <a:p>
            <a:endParaRPr lang="de-DE" sz="1500" kern="0" dirty="0"/>
          </a:p>
        </p:txBody>
      </p:sp>
      <p:sp>
        <p:nvSpPr>
          <p:cNvPr id="7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en-US" altLang="en-US" sz="1600" dirty="0">
                <a:solidFill>
                  <a:srgbClr val="DA212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MATE SANAND FACILITIES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90" y="767254"/>
            <a:ext cx="8411655" cy="43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4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2"/>
          <p:cNvSpPr txBox="1">
            <a:spLocks/>
          </p:cNvSpPr>
          <p:nvPr/>
        </p:nvSpPr>
        <p:spPr bwMode="auto">
          <a:xfrm>
            <a:off x="269891" y="219018"/>
            <a:ext cx="7249623" cy="3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sz="1650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sz="15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sz="15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sz="15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sz="1500" b="1">
                <a:solidFill>
                  <a:schemeClr val="tx1"/>
                </a:solidFill>
                <a:latin typeface="Arial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b="1">
                <a:solidFill>
                  <a:srgbClr val="777777"/>
                </a:solidFill>
                <a:latin typeface="Arial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b="1">
                <a:solidFill>
                  <a:srgbClr val="777777"/>
                </a:solidFill>
                <a:latin typeface="Arial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b="1">
                <a:solidFill>
                  <a:srgbClr val="777777"/>
                </a:solidFill>
                <a:latin typeface="Arial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b="1">
                <a:solidFill>
                  <a:srgbClr val="777777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US" altLang="en-US" sz="1600" dirty="0">
                <a:solidFill>
                  <a:srgbClr val="DA212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MATE SANAND (MOULDING SHOP)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90" y="756746"/>
            <a:ext cx="8495737" cy="41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/>
          <p:cNvSpPr txBox="1"/>
          <p:nvPr/>
        </p:nvSpPr>
        <p:spPr>
          <a:xfrm>
            <a:off x="269891" y="2655397"/>
            <a:ext cx="1648043" cy="2957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600" b="1" dirty="0">
              <a:latin typeface="+mj-lt"/>
            </a:endParaRPr>
          </a:p>
        </p:txBody>
      </p:sp>
      <p:sp>
        <p:nvSpPr>
          <p:cNvPr id="5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en-US" altLang="en-US" sz="1600" dirty="0">
                <a:solidFill>
                  <a:srgbClr val="DA212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MATE SANAND (PAINTSHOP) :-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03" y="746234"/>
            <a:ext cx="8618483" cy="41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/>
          <p:cNvSpPr txBox="1"/>
          <p:nvPr/>
        </p:nvSpPr>
        <p:spPr>
          <a:xfrm>
            <a:off x="269891" y="2655397"/>
            <a:ext cx="1648043" cy="2957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6" name="Titel 12"/>
          <p:cNvSpPr txBox="1">
            <a:spLocks/>
          </p:cNvSpPr>
          <p:nvPr/>
        </p:nvSpPr>
        <p:spPr bwMode="auto">
          <a:xfrm>
            <a:off x="269891" y="219018"/>
            <a:ext cx="7249623" cy="3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sz="1650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sz="15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sz="15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sz="15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sz="1500" b="1">
                <a:solidFill>
                  <a:schemeClr val="tx1"/>
                </a:solidFill>
                <a:latin typeface="Arial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b="1">
                <a:solidFill>
                  <a:srgbClr val="777777"/>
                </a:solidFill>
                <a:latin typeface="Arial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b="1">
                <a:solidFill>
                  <a:srgbClr val="777777"/>
                </a:solidFill>
                <a:latin typeface="Arial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b="1">
                <a:solidFill>
                  <a:srgbClr val="777777"/>
                </a:solidFill>
                <a:latin typeface="Arial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b="1">
                <a:solidFill>
                  <a:srgbClr val="777777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u="sng" dirty="0">
                <a:latin typeface="Comic Sans MS" panose="030F0702030302020204" pitchFamily="66" charset="0"/>
              </a:rPr>
              <a:t>Facility at MATE Sanand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5" y="282503"/>
            <a:ext cx="8730229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/>
          <p:cNvSpPr txBox="1"/>
          <p:nvPr/>
        </p:nvSpPr>
        <p:spPr>
          <a:xfrm>
            <a:off x="269891" y="2655397"/>
            <a:ext cx="1648043" cy="2957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6" name="Titel 12"/>
          <p:cNvSpPr txBox="1">
            <a:spLocks/>
          </p:cNvSpPr>
          <p:nvPr/>
        </p:nvSpPr>
        <p:spPr bwMode="auto">
          <a:xfrm>
            <a:off x="269891" y="219018"/>
            <a:ext cx="7249623" cy="3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sz="1650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sz="15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sz="15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sz="15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sz="1500" b="1">
                <a:solidFill>
                  <a:schemeClr val="tx1"/>
                </a:solidFill>
                <a:latin typeface="Arial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b="1">
                <a:solidFill>
                  <a:srgbClr val="777777"/>
                </a:solidFill>
                <a:latin typeface="Arial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b="1">
                <a:solidFill>
                  <a:srgbClr val="777777"/>
                </a:solidFill>
                <a:latin typeface="Arial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b="1">
                <a:solidFill>
                  <a:srgbClr val="777777"/>
                </a:solidFill>
                <a:latin typeface="Arial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tabLst>
                <a:tab pos="141682" algn="l"/>
              </a:tabLst>
              <a:defRPr b="1">
                <a:solidFill>
                  <a:srgbClr val="777777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>
                <a:latin typeface="Comic Sans MS" panose="030F0702030302020204" pitchFamily="66" charset="0"/>
              </a:rPr>
              <a:t>Rules of Hiring-Technician Trainee </a:t>
            </a:r>
            <a:endParaRPr lang="en-US" altLang="en-US" sz="1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600" dirty="0"/>
              <a:t>Any Diploma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Selection for 24 months through exam and interview.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After 12 months can be taken on permanent roll based on performance,attendance etc.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CTC Rs.16300/- per month and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Rs 300 attendance bonus extra with no leave in a month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Accommodation in case of immediate joining –Rs.600/- will be deducted only.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35658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Job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Responsible to operate machine –Injection </a:t>
            </a:r>
            <a:r>
              <a:rPr lang="en-US" dirty="0" err="1"/>
              <a:t>moulding</a:t>
            </a:r>
            <a:r>
              <a:rPr lang="en-US" dirty="0"/>
              <a:t> and Blow </a:t>
            </a:r>
            <a:r>
              <a:rPr lang="en-US" dirty="0" err="1"/>
              <a:t>moulding</a:t>
            </a:r>
            <a:r>
              <a:rPr lang="en-US" dirty="0"/>
              <a:t> after proper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Ensure production target to be achieved as per the given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Inform to the supervisor in case of any breakdown, packing shortage, power off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Responsible to update production plan/checklist.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Proper handover of his work shift wise.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 work assign to him from time </a:t>
            </a:r>
            <a:r>
              <a:rPr lang="en-US"/>
              <a:t>to time.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59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otherson Master - with page numbers">
  <a:themeElements>
    <a:clrScheme name="Motherson">
      <a:dk1>
        <a:srgbClr val="000000"/>
      </a:dk1>
      <a:lt1>
        <a:srgbClr val="FFFFFF"/>
      </a:lt1>
      <a:dk2>
        <a:srgbClr val="414042"/>
      </a:dk2>
      <a:lt2>
        <a:srgbClr val="E7E8E9"/>
      </a:lt2>
      <a:accent1>
        <a:srgbClr val="DA2128"/>
      </a:accent1>
      <a:accent2>
        <a:srgbClr val="7E1E11"/>
      </a:accent2>
      <a:accent3>
        <a:srgbClr val="FFC000"/>
      </a:accent3>
      <a:accent4>
        <a:srgbClr val="6B792B"/>
      </a:accent4>
      <a:accent5>
        <a:srgbClr val="F26C5B"/>
      </a:accent5>
      <a:accent6>
        <a:srgbClr val="F7D647"/>
      </a:accent6>
      <a:hlink>
        <a:srgbClr val="6D6E71"/>
      </a:hlink>
      <a:folHlink>
        <a:srgbClr val="6D6E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6350">
          <a:noFill/>
          <a:miter lim="800000"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2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chemeClr val="bg1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65A69"/>
        </a:accent1>
        <a:accent2>
          <a:srgbClr val="829BA5"/>
        </a:accent2>
        <a:accent3>
          <a:srgbClr val="FFFFFF"/>
        </a:accent3>
        <a:accent4>
          <a:srgbClr val="000000"/>
        </a:accent4>
        <a:accent5>
          <a:srgbClr val="B0B5B9"/>
        </a:accent5>
        <a:accent6>
          <a:srgbClr val="758C95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506C7C"/>
        </a:accent1>
        <a:accent2>
          <a:srgbClr val="97B0C1"/>
        </a:accent2>
        <a:accent3>
          <a:srgbClr val="FFFFFF"/>
        </a:accent3>
        <a:accent4>
          <a:srgbClr val="000000"/>
        </a:accent4>
        <a:accent5>
          <a:srgbClr val="B3BABF"/>
        </a:accent5>
        <a:accent6>
          <a:srgbClr val="889FAF"/>
        </a:accent6>
        <a:hlink>
          <a:srgbClr val="E7EEF1"/>
        </a:hlink>
        <a:folHlink>
          <a:srgbClr val="008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58748B"/>
        </a:accent1>
        <a:accent2>
          <a:srgbClr val="97B0C1"/>
        </a:accent2>
        <a:accent3>
          <a:srgbClr val="FFFFFF"/>
        </a:accent3>
        <a:accent4>
          <a:srgbClr val="000000"/>
        </a:accent4>
        <a:accent5>
          <a:srgbClr val="B4BCC4"/>
        </a:accent5>
        <a:accent6>
          <a:srgbClr val="889FAF"/>
        </a:accent6>
        <a:hlink>
          <a:srgbClr val="E7EEF1"/>
        </a:hlink>
        <a:folHlink>
          <a:srgbClr val="008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58748B"/>
        </a:accent1>
        <a:accent2>
          <a:srgbClr val="97B0C1"/>
        </a:accent2>
        <a:accent3>
          <a:srgbClr val="FFFFFF"/>
        </a:accent3>
        <a:accent4>
          <a:srgbClr val="000000"/>
        </a:accent4>
        <a:accent5>
          <a:srgbClr val="B4BCC4"/>
        </a:accent5>
        <a:accent6>
          <a:srgbClr val="889FAF"/>
        </a:accent6>
        <a:hlink>
          <a:srgbClr val="D9E4E9"/>
        </a:hlink>
        <a:folHlink>
          <a:srgbClr val="008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000000"/>
        </a:dk1>
        <a:lt1>
          <a:srgbClr val="FFFFFF"/>
        </a:lt1>
        <a:dk2>
          <a:srgbClr val="000000"/>
        </a:dk2>
        <a:lt2>
          <a:srgbClr val="FF6600"/>
        </a:lt2>
        <a:accent1>
          <a:srgbClr val="FFCC00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E78A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D20000"/>
        </a:lt2>
        <a:accent1>
          <a:srgbClr val="FFCC00"/>
        </a:accent1>
        <a:accent2>
          <a:srgbClr val="FFE05B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CB52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D20000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FF3C00"/>
        </a:dk2>
        <a:lt2>
          <a:srgbClr val="D20000"/>
        </a:lt2>
        <a:accent1>
          <a:srgbClr val="FF7800"/>
        </a:accent1>
        <a:accent2>
          <a:srgbClr val="FFB400"/>
        </a:accent2>
        <a:accent3>
          <a:srgbClr val="FFFFFF"/>
        </a:accent3>
        <a:accent4>
          <a:srgbClr val="000000"/>
        </a:accent4>
        <a:accent5>
          <a:srgbClr val="FFBEAA"/>
        </a:accent5>
        <a:accent6>
          <a:srgbClr val="E7A300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FF3C00"/>
        </a:dk2>
        <a:lt2>
          <a:srgbClr val="D20000"/>
        </a:lt2>
        <a:accent1>
          <a:srgbClr val="FF6E00"/>
        </a:accent1>
        <a:accent2>
          <a:srgbClr val="FFB400"/>
        </a:accent2>
        <a:accent3>
          <a:srgbClr val="FFFFFF"/>
        </a:accent3>
        <a:accent4>
          <a:srgbClr val="000000"/>
        </a:accent4>
        <a:accent5>
          <a:srgbClr val="FFBAAA"/>
        </a:accent5>
        <a:accent6>
          <a:srgbClr val="E7A300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otherson Master - without page numbers">
  <a:themeElements>
    <a:clrScheme name="Motherson">
      <a:dk1>
        <a:srgbClr val="000000"/>
      </a:dk1>
      <a:lt1>
        <a:srgbClr val="FFFFFF"/>
      </a:lt1>
      <a:dk2>
        <a:srgbClr val="414042"/>
      </a:dk2>
      <a:lt2>
        <a:srgbClr val="E7E8E9"/>
      </a:lt2>
      <a:accent1>
        <a:srgbClr val="DA2128"/>
      </a:accent1>
      <a:accent2>
        <a:srgbClr val="7E1E11"/>
      </a:accent2>
      <a:accent3>
        <a:srgbClr val="FFC000"/>
      </a:accent3>
      <a:accent4>
        <a:srgbClr val="6B792B"/>
      </a:accent4>
      <a:accent5>
        <a:srgbClr val="F26C5B"/>
      </a:accent5>
      <a:accent6>
        <a:srgbClr val="F7D647"/>
      </a:accent6>
      <a:hlink>
        <a:srgbClr val="6D6E71"/>
      </a:hlink>
      <a:folHlink>
        <a:srgbClr val="6D6E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6350">
          <a:noFill/>
          <a:miter lim="800000"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2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chemeClr val="bg1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65A69"/>
        </a:accent1>
        <a:accent2>
          <a:srgbClr val="829BA5"/>
        </a:accent2>
        <a:accent3>
          <a:srgbClr val="FFFFFF"/>
        </a:accent3>
        <a:accent4>
          <a:srgbClr val="000000"/>
        </a:accent4>
        <a:accent5>
          <a:srgbClr val="B0B5B9"/>
        </a:accent5>
        <a:accent6>
          <a:srgbClr val="758C95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506C7C"/>
        </a:accent1>
        <a:accent2>
          <a:srgbClr val="97B0C1"/>
        </a:accent2>
        <a:accent3>
          <a:srgbClr val="FFFFFF"/>
        </a:accent3>
        <a:accent4>
          <a:srgbClr val="000000"/>
        </a:accent4>
        <a:accent5>
          <a:srgbClr val="B3BABF"/>
        </a:accent5>
        <a:accent6>
          <a:srgbClr val="889FAF"/>
        </a:accent6>
        <a:hlink>
          <a:srgbClr val="E7EEF1"/>
        </a:hlink>
        <a:folHlink>
          <a:srgbClr val="008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58748B"/>
        </a:accent1>
        <a:accent2>
          <a:srgbClr val="97B0C1"/>
        </a:accent2>
        <a:accent3>
          <a:srgbClr val="FFFFFF"/>
        </a:accent3>
        <a:accent4>
          <a:srgbClr val="000000"/>
        </a:accent4>
        <a:accent5>
          <a:srgbClr val="B4BCC4"/>
        </a:accent5>
        <a:accent6>
          <a:srgbClr val="889FAF"/>
        </a:accent6>
        <a:hlink>
          <a:srgbClr val="E7EEF1"/>
        </a:hlink>
        <a:folHlink>
          <a:srgbClr val="008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58748B"/>
        </a:accent1>
        <a:accent2>
          <a:srgbClr val="97B0C1"/>
        </a:accent2>
        <a:accent3>
          <a:srgbClr val="FFFFFF"/>
        </a:accent3>
        <a:accent4>
          <a:srgbClr val="000000"/>
        </a:accent4>
        <a:accent5>
          <a:srgbClr val="B4BCC4"/>
        </a:accent5>
        <a:accent6>
          <a:srgbClr val="889FAF"/>
        </a:accent6>
        <a:hlink>
          <a:srgbClr val="D9E4E9"/>
        </a:hlink>
        <a:folHlink>
          <a:srgbClr val="008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000000"/>
        </a:dk1>
        <a:lt1>
          <a:srgbClr val="FFFFFF"/>
        </a:lt1>
        <a:dk2>
          <a:srgbClr val="000000"/>
        </a:dk2>
        <a:lt2>
          <a:srgbClr val="FF6600"/>
        </a:lt2>
        <a:accent1>
          <a:srgbClr val="FFCC00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E78A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D20000"/>
        </a:lt2>
        <a:accent1>
          <a:srgbClr val="FFCC00"/>
        </a:accent1>
        <a:accent2>
          <a:srgbClr val="FFE05B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CB52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D20000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FF3C00"/>
        </a:dk2>
        <a:lt2>
          <a:srgbClr val="D20000"/>
        </a:lt2>
        <a:accent1>
          <a:srgbClr val="FF7800"/>
        </a:accent1>
        <a:accent2>
          <a:srgbClr val="FFB400"/>
        </a:accent2>
        <a:accent3>
          <a:srgbClr val="FFFFFF"/>
        </a:accent3>
        <a:accent4>
          <a:srgbClr val="000000"/>
        </a:accent4>
        <a:accent5>
          <a:srgbClr val="FFBEAA"/>
        </a:accent5>
        <a:accent6>
          <a:srgbClr val="E7A300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FF3C00"/>
        </a:dk2>
        <a:lt2>
          <a:srgbClr val="D20000"/>
        </a:lt2>
        <a:accent1>
          <a:srgbClr val="FF6E00"/>
        </a:accent1>
        <a:accent2>
          <a:srgbClr val="FFB400"/>
        </a:accent2>
        <a:accent3>
          <a:srgbClr val="FFFFFF"/>
        </a:accent3>
        <a:accent4>
          <a:srgbClr val="000000"/>
        </a:accent4>
        <a:accent5>
          <a:srgbClr val="FFBAAA"/>
        </a:accent5>
        <a:accent6>
          <a:srgbClr val="E7A300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therson Master - with page numbers">
  <a:themeElements>
    <a:clrScheme name="Motherson">
      <a:dk1>
        <a:srgbClr val="000000"/>
      </a:dk1>
      <a:lt1>
        <a:srgbClr val="FFFFFF"/>
      </a:lt1>
      <a:dk2>
        <a:srgbClr val="414042"/>
      </a:dk2>
      <a:lt2>
        <a:srgbClr val="E7E8E9"/>
      </a:lt2>
      <a:accent1>
        <a:srgbClr val="DA2128"/>
      </a:accent1>
      <a:accent2>
        <a:srgbClr val="7E1E11"/>
      </a:accent2>
      <a:accent3>
        <a:srgbClr val="FFC000"/>
      </a:accent3>
      <a:accent4>
        <a:srgbClr val="6B792B"/>
      </a:accent4>
      <a:accent5>
        <a:srgbClr val="F26C5B"/>
      </a:accent5>
      <a:accent6>
        <a:srgbClr val="F7D647"/>
      </a:accent6>
      <a:hlink>
        <a:srgbClr val="6D6E71"/>
      </a:hlink>
      <a:folHlink>
        <a:srgbClr val="6D6E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6350">
          <a:noFill/>
          <a:miter lim="800000"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2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chemeClr val="bg1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65A69"/>
        </a:accent1>
        <a:accent2>
          <a:srgbClr val="829BA5"/>
        </a:accent2>
        <a:accent3>
          <a:srgbClr val="FFFFFF"/>
        </a:accent3>
        <a:accent4>
          <a:srgbClr val="000000"/>
        </a:accent4>
        <a:accent5>
          <a:srgbClr val="B0B5B9"/>
        </a:accent5>
        <a:accent6>
          <a:srgbClr val="758C95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506C7C"/>
        </a:accent1>
        <a:accent2>
          <a:srgbClr val="97B0C1"/>
        </a:accent2>
        <a:accent3>
          <a:srgbClr val="FFFFFF"/>
        </a:accent3>
        <a:accent4>
          <a:srgbClr val="000000"/>
        </a:accent4>
        <a:accent5>
          <a:srgbClr val="B3BABF"/>
        </a:accent5>
        <a:accent6>
          <a:srgbClr val="889FAF"/>
        </a:accent6>
        <a:hlink>
          <a:srgbClr val="E7EEF1"/>
        </a:hlink>
        <a:folHlink>
          <a:srgbClr val="008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58748B"/>
        </a:accent1>
        <a:accent2>
          <a:srgbClr val="97B0C1"/>
        </a:accent2>
        <a:accent3>
          <a:srgbClr val="FFFFFF"/>
        </a:accent3>
        <a:accent4>
          <a:srgbClr val="000000"/>
        </a:accent4>
        <a:accent5>
          <a:srgbClr val="B4BCC4"/>
        </a:accent5>
        <a:accent6>
          <a:srgbClr val="889FAF"/>
        </a:accent6>
        <a:hlink>
          <a:srgbClr val="E7EEF1"/>
        </a:hlink>
        <a:folHlink>
          <a:srgbClr val="008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58748B"/>
        </a:accent1>
        <a:accent2>
          <a:srgbClr val="97B0C1"/>
        </a:accent2>
        <a:accent3>
          <a:srgbClr val="FFFFFF"/>
        </a:accent3>
        <a:accent4>
          <a:srgbClr val="000000"/>
        </a:accent4>
        <a:accent5>
          <a:srgbClr val="B4BCC4"/>
        </a:accent5>
        <a:accent6>
          <a:srgbClr val="889FAF"/>
        </a:accent6>
        <a:hlink>
          <a:srgbClr val="D9E4E9"/>
        </a:hlink>
        <a:folHlink>
          <a:srgbClr val="008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000000"/>
        </a:dk1>
        <a:lt1>
          <a:srgbClr val="FFFFFF"/>
        </a:lt1>
        <a:dk2>
          <a:srgbClr val="000000"/>
        </a:dk2>
        <a:lt2>
          <a:srgbClr val="FF6600"/>
        </a:lt2>
        <a:accent1>
          <a:srgbClr val="FFCC00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E78A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D20000"/>
        </a:lt2>
        <a:accent1>
          <a:srgbClr val="FFCC00"/>
        </a:accent1>
        <a:accent2>
          <a:srgbClr val="FFE05B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CB52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D20000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FF3C00"/>
        </a:dk2>
        <a:lt2>
          <a:srgbClr val="D20000"/>
        </a:lt2>
        <a:accent1>
          <a:srgbClr val="FF7800"/>
        </a:accent1>
        <a:accent2>
          <a:srgbClr val="FFB400"/>
        </a:accent2>
        <a:accent3>
          <a:srgbClr val="FFFFFF"/>
        </a:accent3>
        <a:accent4>
          <a:srgbClr val="000000"/>
        </a:accent4>
        <a:accent5>
          <a:srgbClr val="FFBEAA"/>
        </a:accent5>
        <a:accent6>
          <a:srgbClr val="E7A300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FF3C00"/>
        </a:dk2>
        <a:lt2>
          <a:srgbClr val="D20000"/>
        </a:lt2>
        <a:accent1>
          <a:srgbClr val="FF6E00"/>
        </a:accent1>
        <a:accent2>
          <a:srgbClr val="FFB400"/>
        </a:accent2>
        <a:accent3>
          <a:srgbClr val="FFFFFF"/>
        </a:accent3>
        <a:accent4>
          <a:srgbClr val="000000"/>
        </a:accent4>
        <a:accent5>
          <a:srgbClr val="FFBAAA"/>
        </a:accent5>
        <a:accent6>
          <a:srgbClr val="E7A300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therson Master - with page numbers">
  <a:themeElements>
    <a:clrScheme name="Motherson">
      <a:dk1>
        <a:srgbClr val="000000"/>
      </a:dk1>
      <a:lt1>
        <a:srgbClr val="FFFFFF"/>
      </a:lt1>
      <a:dk2>
        <a:srgbClr val="414042"/>
      </a:dk2>
      <a:lt2>
        <a:srgbClr val="E7E8E9"/>
      </a:lt2>
      <a:accent1>
        <a:srgbClr val="DA2128"/>
      </a:accent1>
      <a:accent2>
        <a:srgbClr val="7E1E11"/>
      </a:accent2>
      <a:accent3>
        <a:srgbClr val="FFC000"/>
      </a:accent3>
      <a:accent4>
        <a:srgbClr val="6B792B"/>
      </a:accent4>
      <a:accent5>
        <a:srgbClr val="F26C5B"/>
      </a:accent5>
      <a:accent6>
        <a:srgbClr val="F7D647"/>
      </a:accent6>
      <a:hlink>
        <a:srgbClr val="6D6E71"/>
      </a:hlink>
      <a:folHlink>
        <a:srgbClr val="6D6E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6350">
          <a:noFill/>
          <a:miter lim="800000"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2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chemeClr val="bg1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65A69"/>
        </a:accent1>
        <a:accent2>
          <a:srgbClr val="829BA5"/>
        </a:accent2>
        <a:accent3>
          <a:srgbClr val="FFFFFF"/>
        </a:accent3>
        <a:accent4>
          <a:srgbClr val="000000"/>
        </a:accent4>
        <a:accent5>
          <a:srgbClr val="B0B5B9"/>
        </a:accent5>
        <a:accent6>
          <a:srgbClr val="758C95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506C7C"/>
        </a:accent1>
        <a:accent2>
          <a:srgbClr val="97B0C1"/>
        </a:accent2>
        <a:accent3>
          <a:srgbClr val="FFFFFF"/>
        </a:accent3>
        <a:accent4>
          <a:srgbClr val="000000"/>
        </a:accent4>
        <a:accent5>
          <a:srgbClr val="B3BABF"/>
        </a:accent5>
        <a:accent6>
          <a:srgbClr val="889FAF"/>
        </a:accent6>
        <a:hlink>
          <a:srgbClr val="E7EEF1"/>
        </a:hlink>
        <a:folHlink>
          <a:srgbClr val="008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58748B"/>
        </a:accent1>
        <a:accent2>
          <a:srgbClr val="97B0C1"/>
        </a:accent2>
        <a:accent3>
          <a:srgbClr val="FFFFFF"/>
        </a:accent3>
        <a:accent4>
          <a:srgbClr val="000000"/>
        </a:accent4>
        <a:accent5>
          <a:srgbClr val="B4BCC4"/>
        </a:accent5>
        <a:accent6>
          <a:srgbClr val="889FAF"/>
        </a:accent6>
        <a:hlink>
          <a:srgbClr val="E7EEF1"/>
        </a:hlink>
        <a:folHlink>
          <a:srgbClr val="008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58748B"/>
        </a:accent1>
        <a:accent2>
          <a:srgbClr val="97B0C1"/>
        </a:accent2>
        <a:accent3>
          <a:srgbClr val="FFFFFF"/>
        </a:accent3>
        <a:accent4>
          <a:srgbClr val="000000"/>
        </a:accent4>
        <a:accent5>
          <a:srgbClr val="B4BCC4"/>
        </a:accent5>
        <a:accent6>
          <a:srgbClr val="889FAF"/>
        </a:accent6>
        <a:hlink>
          <a:srgbClr val="D9E4E9"/>
        </a:hlink>
        <a:folHlink>
          <a:srgbClr val="008B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000000"/>
        </a:dk1>
        <a:lt1>
          <a:srgbClr val="FFFFFF"/>
        </a:lt1>
        <a:dk2>
          <a:srgbClr val="000000"/>
        </a:dk2>
        <a:lt2>
          <a:srgbClr val="FF6600"/>
        </a:lt2>
        <a:accent1>
          <a:srgbClr val="FFCC00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E78A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D20000"/>
        </a:lt2>
        <a:accent1>
          <a:srgbClr val="FFCC00"/>
        </a:accent1>
        <a:accent2>
          <a:srgbClr val="FFE05B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CB52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D20000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FF3C00"/>
        </a:dk2>
        <a:lt2>
          <a:srgbClr val="D20000"/>
        </a:lt2>
        <a:accent1>
          <a:srgbClr val="FF7800"/>
        </a:accent1>
        <a:accent2>
          <a:srgbClr val="FFB400"/>
        </a:accent2>
        <a:accent3>
          <a:srgbClr val="FFFFFF"/>
        </a:accent3>
        <a:accent4>
          <a:srgbClr val="000000"/>
        </a:accent4>
        <a:accent5>
          <a:srgbClr val="FFBEAA"/>
        </a:accent5>
        <a:accent6>
          <a:srgbClr val="E7A300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FF3C00"/>
        </a:dk2>
        <a:lt2>
          <a:srgbClr val="D20000"/>
        </a:lt2>
        <a:accent1>
          <a:srgbClr val="FF6E00"/>
        </a:accent1>
        <a:accent2>
          <a:srgbClr val="FFB400"/>
        </a:accent2>
        <a:accent3>
          <a:srgbClr val="FFFFFF"/>
        </a:accent3>
        <a:accent4>
          <a:srgbClr val="000000"/>
        </a:accent4>
        <a:accent5>
          <a:srgbClr val="FFBAAA"/>
        </a:accent5>
        <a:accent6>
          <a:srgbClr val="E7A300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3797</TotalTime>
  <Words>183</Words>
  <Application>Microsoft Office PowerPoint</Application>
  <PresentationFormat>On-screen Show (16:9)</PresentationFormat>
  <Paragraphs>28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1_Motherson Master - with page numbers</vt:lpstr>
      <vt:lpstr>2_Motherson Master - without page numbers</vt:lpstr>
      <vt:lpstr>2_Motherson Master - with page numbers</vt:lpstr>
      <vt:lpstr>3_Motherson Master - with page numbers</vt:lpstr>
      <vt:lpstr>Motherson Automotive Technologies &amp; Engineering (MATE)  Sanand, India</vt:lpstr>
      <vt:lpstr>PLANT – OVERVIEW Sanand</vt:lpstr>
      <vt:lpstr>GEOGRAPHICAL FOOTPRINT – MATE SANAND &amp; CUSTOMERS</vt:lpstr>
      <vt:lpstr>MATE SANAND FACILITIES</vt:lpstr>
      <vt:lpstr>PowerPoint Presentation</vt:lpstr>
      <vt:lpstr>MATE SANAND (PAINTSHOP) :-</vt:lpstr>
      <vt:lpstr>Facility at MATE Sanand</vt:lpstr>
      <vt:lpstr>Rules of Hiring-Technician Trainee </vt:lpstr>
      <vt:lpstr>Job profile</vt:lpstr>
      <vt:lpstr>PowerPoint Presentation</vt:lpstr>
    </vt:vector>
  </TitlesOfParts>
  <Company>Visiocorp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</dc:title>
  <dc:creator>Alexander.Wolff@motherson.com</dc:creator>
  <cp:lastModifiedBy>Soni</cp:lastModifiedBy>
  <cp:revision>2311</cp:revision>
  <cp:lastPrinted>2015-10-01T14:33:39Z</cp:lastPrinted>
  <dcterms:modified xsi:type="dcterms:W3CDTF">2023-03-16T06:18:00Z</dcterms:modified>
</cp:coreProperties>
</file>